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6.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7.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8.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9.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0.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35" r:id="rId1"/>
    <p:sldMasterId id="2147484036" r:id="rId2"/>
    <p:sldMasterId id="2147484037" r:id="rId3"/>
    <p:sldMasterId id="2147484038" r:id="rId4"/>
    <p:sldMasterId id="2147484039" r:id="rId5"/>
    <p:sldMasterId id="2147484040" r:id="rId6"/>
    <p:sldMasterId id="2147484041" r:id="rId7"/>
    <p:sldMasterId id="2147484042" r:id="rId8"/>
    <p:sldMasterId id="2147484043" r:id="rId9"/>
    <p:sldMasterId id="2147484044" r:id="rId10"/>
    <p:sldMasterId id="2147484045" r:id="rId11"/>
  </p:sldMasterIdLst>
  <p:notesMasterIdLst>
    <p:notesMasterId r:id="rId48"/>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Helvetica Neue Light" panose="020B0604020202020204" charset="0"/>
      <p:regular r:id="rId57"/>
      <p:bold r:id="rId58"/>
      <p:italic r:id="rId59"/>
      <p:boldItalic r:id="rId60"/>
    </p:embeddedFont>
    <p:embeddedFont>
      <p:font typeface="Lato Light" panose="020B0604020202020204" charset="0"/>
      <p:regular r:id="rId61"/>
      <p:bold r:id="rId62"/>
      <p:italic r:id="rId63"/>
      <p:boldItalic r:id="rId64"/>
    </p:embeddedFont>
    <p:embeddedFont>
      <p:font typeface="Permanent Marker" panose="020B0604020202020204" charset="0"/>
      <p:regular r:id="rId65"/>
    </p:embeddedFont>
    <p:embeddedFont>
      <p:font typeface="Proxima Nova" panose="020B0604020202020204" charset="0"/>
      <p:regular r:id="rId66"/>
      <p:bold r:id="rId67"/>
      <p:italic r:id="rId68"/>
      <p:boldItalic r:id="rId69"/>
    </p:embeddedFont>
    <p:embeddedFont>
      <p:font typeface="Source Sans Pro" panose="020B0503030403020204" pitchFamily="3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ez Killens" initials="" lastIdx="3" clrIdx="0"/>
  <p:cmAuthor id="1" name="Praveen Gottam"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7" d="100"/>
          <a:sy n="197"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font" Target="fonts/font28.fntdata"/><Relationship Id="rId7" Type="http://schemas.openxmlformats.org/officeDocument/2006/relationships/slideMaster" Target="slideMasters/slideMaster7.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13.fntdata"/><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Master" Target="slideMasters/slideMaster8.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1.fntdata"/><Relationship Id="rId57" Type="http://schemas.openxmlformats.org/officeDocument/2006/relationships/font" Target="fonts/font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06T14:33:41.604" idx="1">
    <p:pos x="6000" y="0"/>
    <p:text>+pgottam@pivotal.io thanks and great job on this!  I want to make this slide more relatable to a .NET audience.  I'll remove the JAR and replace it with something .NET specific.  Obviously this slide represents the cattle vs pets talking point but I wanted clarity on what the check and target represent in this photo.</p:text>
  </p:cm>
  <p:cm authorId="1" dt="2019-12-06T14:33:41.604" idx="1">
    <p:pos x="6000" y="0"/>
    <p:text>jar to a dll?</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05T15:22:57.282" idx="2">
    <p:pos x="6000" y="0"/>
    <p:text>+pgottam@pivotal.io I like this slide and think we can keep it high level.  That being said as these guys are devs and more specifically, probably not Linux guys some of these concepts could be foreign.  I say we stick to the main isolation promises provided by containers (cpu, ram, netowrk and disk) and if any questions arise only go as deep  as the questions require.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06T14:33:23.961" idx="3">
    <p:pos x="6000" y="0"/>
    <p:text>+pgottam@pivotal.io will once again make this more windows specific</p:text>
  </p:cm>
  <p:cm authorId="1" dt="2019-12-06T14:33:23.961" idx="2">
    <p:pos x="6000" y="0"/>
    <p:text>So  the images will still be the same as they are tech agnostic, its the kernels that may vary, let me add those, but if you have a slide or image that speaks about this we can use that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4e4e4f34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9" name="Google Shape;3139;g4e4e4f34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59cf87efd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59cf87ef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58c31b2664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58c31b2664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4e572aa8e6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9" name="Google Shape;3339;g4e572aa8e6_0_1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4e572aa8e6_0_1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4e572aa8e6_0_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Production-Grade Container Orchestration System</a:t>
            </a:r>
            <a:endParaRPr/>
          </a:p>
          <a:p>
            <a:pPr marL="0" lvl="0" indent="0" algn="l" rtl="0">
              <a:spcBef>
                <a:spcPts val="0"/>
              </a:spcBef>
              <a:spcAft>
                <a:spcPts val="0"/>
              </a:spcAft>
              <a:buClr>
                <a:schemeClr val="folHlink"/>
              </a:buClr>
              <a:buSzPts val="1100"/>
              <a:buFont typeface="Arial"/>
              <a:buNone/>
            </a:pPr>
            <a:r>
              <a:rPr lang="en"/>
              <a:t>Originally designed by Google and donated to the Cloud Native Computing Foundation.</a:t>
            </a:r>
            <a:endParaRPr/>
          </a:p>
          <a:p>
            <a:pPr marL="0" lvl="0" indent="0" algn="l" rtl="0">
              <a:spcBef>
                <a:spcPts val="0"/>
              </a:spcBef>
              <a:spcAft>
                <a:spcPts val="0"/>
              </a:spcAft>
              <a:buClr>
                <a:schemeClr val="folHlink"/>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1"/>
        <p:cNvGrpSpPr/>
        <p:nvPr/>
      </p:nvGrpSpPr>
      <p:grpSpPr>
        <a:xfrm>
          <a:off x="0" y="0"/>
          <a:ext cx="0" cy="0"/>
          <a:chOff x="0" y="0"/>
          <a:chExt cx="0" cy="0"/>
        </a:xfrm>
      </p:grpSpPr>
      <p:sp>
        <p:nvSpPr>
          <p:cNvPr id="3372" name="Google Shape;3372;g4e572aa8e6_0_1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3" name="Google Shape;3373;g4e572aa8e6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there are many operation considerations to operate Kubernetes in production (talk through a few) &lt;click&gt;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4e572aa8e6_0_1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4e572aa8e6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there are many operation considerations to operate Kubernetes in production (talk through a few) &lt;click&gt;</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RBAC / User Management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4e572aa8e6_0_19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0" name="Google Shape;3440;g4e572aa8e6_0_19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b="0" i="0" u="none" strike="noStrike" cap="none">
                <a:latin typeface="Arial"/>
                <a:ea typeface="Arial"/>
                <a:cs typeface="Arial"/>
                <a:sym typeface="Arial"/>
              </a:rPr>
              <a:t>As you can see, there are many operation considerations to operate Kubernetes in production (talk through a few) &lt;click&gt;</a:t>
            </a:r>
            <a:endParaRPr/>
          </a:p>
          <a:p>
            <a:pPr marL="0" marR="0" lvl="0" indent="0" algn="l" rtl="0">
              <a:spcBef>
                <a:spcPts val="0"/>
              </a:spcBef>
              <a:spcAft>
                <a:spcPts val="0"/>
              </a:spcAft>
              <a:buNone/>
            </a:pPr>
            <a:endParaRPr sz="1100" b="0" i="0" u="none" strike="noStrike" cap="none">
              <a:latin typeface="Arial"/>
              <a:ea typeface="Arial"/>
              <a:cs typeface="Arial"/>
              <a:sym typeface="Arial"/>
            </a:endParaRPr>
          </a:p>
          <a:p>
            <a:pPr marL="457200" marR="0" lvl="0" indent="-317500" algn="l" rtl="0">
              <a:spcBef>
                <a:spcPts val="0"/>
              </a:spcBef>
              <a:spcAft>
                <a:spcPts val="0"/>
              </a:spcAft>
              <a:buClr>
                <a:srgbClr val="000000"/>
              </a:buClr>
              <a:buSzPts val="1100"/>
              <a:buFont typeface="Arial"/>
              <a:buChar char="+"/>
            </a:pPr>
            <a:r>
              <a:rPr lang="en" sz="1100" b="0" i="0" u="none" strike="noStrike" cap="none">
                <a:latin typeface="Arial"/>
                <a:ea typeface="Arial"/>
                <a:cs typeface="Arial"/>
                <a:sym typeface="Arial"/>
              </a:rPr>
              <a:t>RBAC / User Management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4e572aa8e6_0_3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4" name="Google Shape;3524;g4e572aa8e6_0_3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4e572aa8e6_0_4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4e572aa8e6_0_4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solidFill>
                  <a:schemeClr val="folHlink"/>
                </a:solidFill>
              </a:rPr>
              <a:t>A turnkey solution (OpsManager tile + PKS API) to provision, operate and manage enterprise grade Kubernetes clusters</a:t>
            </a:r>
            <a:endParaRPr>
              <a:solidFill>
                <a:schemeClr val="folHlink"/>
              </a:solidFill>
            </a:endParaRPr>
          </a:p>
          <a:p>
            <a:pPr marL="0" lvl="0" indent="0" algn="l" rtl="0">
              <a:spcBef>
                <a:spcPts val="0"/>
              </a:spcBef>
              <a:spcAft>
                <a:spcPts val="0"/>
              </a:spcAft>
              <a:buClr>
                <a:schemeClr val="folHlink"/>
              </a:buClr>
              <a:buSzPts val="1100"/>
              <a:buFont typeface="Arial"/>
              <a:buNone/>
            </a:pPr>
            <a:r>
              <a:rPr lang="en">
                <a:solidFill>
                  <a:schemeClr val="folHlink"/>
                </a:solidFill>
              </a:rPr>
              <a:t>Enterprise grade - No assembly required: OS, Registry, K8s, networking, storage included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3"/>
        <p:cNvGrpSpPr/>
        <p:nvPr/>
      </p:nvGrpSpPr>
      <p:grpSpPr>
        <a:xfrm>
          <a:off x="0" y="0"/>
          <a:ext cx="0" cy="0"/>
          <a:chOff x="0" y="0"/>
          <a:chExt cx="0" cy="0"/>
        </a:xfrm>
      </p:grpSpPr>
      <p:sp>
        <p:nvSpPr>
          <p:cNvPr id="3554" name="Google Shape;3554;g4e572aa8e6_0_4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5" name="Google Shape;3555;g4e572aa8e6_0_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solidFill>
                  <a:schemeClr val="folHlink"/>
                </a:solidFill>
              </a:rPr>
              <a:t>A turnkey solution (OpsManager tile + PKS API) to provision, operate and manage enterprise grade Kubernetes clusters</a:t>
            </a:r>
            <a:endParaRPr>
              <a:solidFill>
                <a:schemeClr val="folHlink"/>
              </a:solidFill>
            </a:endParaRPr>
          </a:p>
          <a:p>
            <a:pPr marL="0" lvl="0" indent="0" algn="l" rtl="0">
              <a:spcBef>
                <a:spcPts val="0"/>
              </a:spcBef>
              <a:spcAft>
                <a:spcPts val="0"/>
              </a:spcAft>
              <a:buClr>
                <a:schemeClr val="folHlink"/>
              </a:buClr>
              <a:buSzPts val="1100"/>
              <a:buFont typeface="Arial"/>
              <a:buNone/>
            </a:pPr>
            <a:r>
              <a:rPr lang="en">
                <a:solidFill>
                  <a:schemeClr val="folHlink"/>
                </a:solidFill>
              </a:rPr>
              <a:t>Enterprise grade - No assembly required: OS, Registry, K8s, networking, storage included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58c31b26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58c31b26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9"/>
        <p:cNvGrpSpPr/>
        <p:nvPr/>
      </p:nvGrpSpPr>
      <p:grpSpPr>
        <a:xfrm>
          <a:off x="0" y="0"/>
          <a:ext cx="0" cy="0"/>
          <a:chOff x="0" y="0"/>
          <a:chExt cx="0" cy="0"/>
        </a:xfrm>
      </p:grpSpPr>
      <p:sp>
        <p:nvSpPr>
          <p:cNvPr id="3560" name="Google Shape;3560;g4e572aa8e6_0_4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1" name="Google Shape;3561;g4e572aa8e6_0_4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4e572aa8e6_0_4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4e572aa8e6_0_4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2"/>
        <p:cNvGrpSpPr/>
        <p:nvPr/>
      </p:nvGrpSpPr>
      <p:grpSpPr>
        <a:xfrm>
          <a:off x="0" y="0"/>
          <a:ext cx="0" cy="0"/>
          <a:chOff x="0" y="0"/>
          <a:chExt cx="0" cy="0"/>
        </a:xfrm>
      </p:grpSpPr>
      <p:sp>
        <p:nvSpPr>
          <p:cNvPr id="3583" name="Google Shape;3583;g4e572aa8e6_0_4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4" name="Google Shape;3584;g4e572aa8e6_0_4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2"/>
        <p:cNvGrpSpPr/>
        <p:nvPr/>
      </p:nvGrpSpPr>
      <p:grpSpPr>
        <a:xfrm>
          <a:off x="0" y="0"/>
          <a:ext cx="0" cy="0"/>
          <a:chOff x="0" y="0"/>
          <a:chExt cx="0" cy="0"/>
        </a:xfrm>
      </p:grpSpPr>
      <p:sp>
        <p:nvSpPr>
          <p:cNvPr id="3613" name="Google Shape;3613;g4e572aa8e6_0_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4" name="Google Shape;3614;g4e572aa8e6_0_3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7"/>
        <p:cNvGrpSpPr/>
        <p:nvPr/>
      </p:nvGrpSpPr>
      <p:grpSpPr>
        <a:xfrm>
          <a:off x="0" y="0"/>
          <a:ext cx="0" cy="0"/>
          <a:chOff x="0" y="0"/>
          <a:chExt cx="0" cy="0"/>
        </a:xfrm>
      </p:grpSpPr>
      <p:sp>
        <p:nvSpPr>
          <p:cNvPr id="3638" name="Google Shape;3638;g5c4421be2e_0_24:notes"/>
          <p:cNvSpPr txBox="1">
            <a:spLocks noGrp="1"/>
          </p:cNvSpPr>
          <p:nvPr>
            <p:ph type="body" idx="1"/>
          </p:nvPr>
        </p:nvSpPr>
        <p:spPr>
          <a:xfrm>
            <a:off x="295170" y="2972430"/>
            <a:ext cx="6267600" cy="5793600"/>
          </a:xfrm>
          <a:prstGeom prst="rect">
            <a:avLst/>
          </a:prstGeom>
          <a:noFill/>
          <a:ln>
            <a:noFill/>
          </a:ln>
        </p:spPr>
        <p:txBody>
          <a:bodyPr spcFirstLastPara="1" wrap="square" lIns="90500" tIns="90500" rIns="90500" bIns="90500" anchor="t" anchorCtr="0">
            <a:noAutofit/>
          </a:bodyPr>
          <a:lstStyle/>
          <a:p>
            <a:pPr marL="0" marR="0" lvl="0" indent="0" algn="l" rtl="0">
              <a:spcBef>
                <a:spcPts val="0"/>
              </a:spcBef>
              <a:spcAft>
                <a:spcPts val="0"/>
              </a:spcAft>
              <a:buClr>
                <a:schemeClr val="dk1"/>
              </a:buClr>
              <a:buSzPts val="1100"/>
              <a:buFont typeface="Verdana"/>
              <a:buNone/>
            </a:pPr>
            <a:endParaRPr sz="1100" b="0" i="0" u="none" strike="noStrike" cap="none">
              <a:solidFill>
                <a:schemeClr val="dk1"/>
              </a:solidFill>
              <a:latin typeface="Verdana"/>
              <a:ea typeface="Verdana"/>
              <a:cs typeface="Verdana"/>
              <a:sym typeface="Verdana"/>
            </a:endParaRPr>
          </a:p>
        </p:txBody>
      </p:sp>
      <p:sp>
        <p:nvSpPr>
          <p:cNvPr id="3639" name="Google Shape;3639;g5c4421be2e_0_24:notes"/>
          <p:cNvSpPr>
            <a:spLocks noGrp="1" noRot="1" noChangeAspect="1"/>
          </p:cNvSpPr>
          <p:nvPr>
            <p:ph type="sldImg" idx="2"/>
          </p:nvPr>
        </p:nvSpPr>
        <p:spPr>
          <a:xfrm>
            <a:off x="1610876" y="686430"/>
            <a:ext cx="3692700" cy="2082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5"/>
        <p:cNvGrpSpPr/>
        <p:nvPr/>
      </p:nvGrpSpPr>
      <p:grpSpPr>
        <a:xfrm>
          <a:off x="0" y="0"/>
          <a:ext cx="0" cy="0"/>
          <a:chOff x="0" y="0"/>
          <a:chExt cx="0" cy="0"/>
        </a:xfrm>
      </p:grpSpPr>
      <p:sp>
        <p:nvSpPr>
          <p:cNvPr id="3656" name="Google Shape;3656;g4e572aa8e6_0_4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7" name="Google Shape;3657;g4e572aa8e6_0_4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5c4421be2e_0_2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3" name="Google Shape;3663;g5c4421be2e_0_2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6"/>
        <p:cNvGrpSpPr/>
        <p:nvPr/>
      </p:nvGrpSpPr>
      <p:grpSpPr>
        <a:xfrm>
          <a:off x="0" y="0"/>
          <a:ext cx="0" cy="0"/>
          <a:chOff x="0" y="0"/>
          <a:chExt cx="0" cy="0"/>
        </a:xfrm>
      </p:grpSpPr>
      <p:sp>
        <p:nvSpPr>
          <p:cNvPr id="3687" name="Google Shape;3687;g5c4421be2e_0_2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8" name="Google Shape;3688;g5c4421be2e_0_2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5c4421be2e_0_2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2" name="Google Shape;3722;g5c4421be2e_0_25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200"/>
              <a:t>It is important to understand that workloads have, and always will, come in many shapes and sizes.  Moving to the cloud does not change this fact - therefore any viable cloud-based solution must provide mechanisms to run workloads that vary.  Starting with existing monolithic applications that are highly customized, cloud providers must offer methods to deploy everything from containers to serverless functions.   We’ll get into the details about how Pivotal Cloud Foundry specifically addresses each.</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7"/>
        <p:cNvGrpSpPr/>
        <p:nvPr/>
      </p:nvGrpSpPr>
      <p:grpSpPr>
        <a:xfrm>
          <a:off x="0" y="0"/>
          <a:ext cx="0" cy="0"/>
          <a:chOff x="0" y="0"/>
          <a:chExt cx="0" cy="0"/>
        </a:xfrm>
      </p:grpSpPr>
      <p:sp>
        <p:nvSpPr>
          <p:cNvPr id="3738" name="Google Shape;3738;g5c4421be2e_0_2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9" name="Google Shape;3739;g5c4421be2e_0_25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dk1"/>
              </a:buClr>
              <a:buFont typeface="Arial"/>
              <a:buNone/>
            </a:pPr>
            <a:r>
              <a:rPr lang="en" sz="1200">
                <a:solidFill>
                  <a:schemeClr val="dk1"/>
                </a:solidFill>
              </a:rPr>
              <a:t>What we first want to do is define the major types of “as-a-service” paradigms, and then we can talk about what we offer.  A couple of points:</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Container Orchestration focuses on allowing organizations to package applications with some level of customizations, but with an agreed upon line of demarcation between what the infrastructure provides, and what the packaging of the application must provide.  </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Application Platforms, such as Pivotal Cloud Foundry, should provide everything required to build and run a complex system of interconnected microservices and containers.  Orchestration, metrics, scalability, and all other “-ilities” should be provided.  The end game here is to give developers a place to safely deploy applications in a consistent manner.</a:t>
            </a:r>
            <a:endParaRPr sz="1200">
              <a:solidFill>
                <a:schemeClr val="dk1"/>
              </a:solidFill>
            </a:endParaRPr>
          </a:p>
          <a:p>
            <a:pPr marL="457200" lvl="0" indent="-304800" algn="l" rtl="0">
              <a:lnSpc>
                <a:spcPct val="125000"/>
              </a:lnSpc>
              <a:spcBef>
                <a:spcPts val="0"/>
              </a:spcBef>
              <a:spcAft>
                <a:spcPts val="0"/>
              </a:spcAft>
              <a:buClr>
                <a:schemeClr val="dk1"/>
              </a:buClr>
              <a:buSzPts val="1200"/>
              <a:buAutoNum type="arabicParenR"/>
            </a:pPr>
            <a:r>
              <a:rPr lang="en" sz="1200">
                <a:solidFill>
                  <a:schemeClr val="dk1"/>
                </a:solidFill>
              </a:rPr>
              <a:t>Serverless Functions refer to the ability to put a single set of reusable actions into an ephemeral container, and then host that independently from other components in the datacenter.</a:t>
            </a:r>
            <a:endParaRPr sz="1200">
              <a:solidFill>
                <a:schemeClr val="dk1"/>
              </a:solidFill>
            </a:endParaRPr>
          </a:p>
          <a:p>
            <a:pPr marL="0" marR="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58c31b266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58c31b26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8"/>
        <p:cNvGrpSpPr/>
        <p:nvPr/>
      </p:nvGrpSpPr>
      <p:grpSpPr>
        <a:xfrm>
          <a:off x="0" y="0"/>
          <a:ext cx="0" cy="0"/>
          <a:chOff x="0" y="0"/>
          <a:chExt cx="0" cy="0"/>
        </a:xfrm>
      </p:grpSpPr>
      <p:sp>
        <p:nvSpPr>
          <p:cNvPr id="3769" name="Google Shape;3769;g5c4421be2e_0_2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0" name="Google Shape;3770;g5c4421be2e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tool has its own purpose. We should be careful that we articulate the value each tool brings to the table and what it’s strengths and weaknesses are. We need to make sure to point out that as you move “up the stack” from Containers to Serverless, you have less control, but you have less that you are responsible for as well. Users need to make sure they’re picking the right tool for the job they need to accomplish.</a:t>
            </a:r>
            <a:endParaRPr/>
          </a:p>
          <a:p>
            <a:pPr marL="0" lvl="0" indent="0" algn="l" rtl="0">
              <a:spcBef>
                <a:spcPts val="0"/>
              </a:spcBef>
              <a:spcAft>
                <a:spcPts val="0"/>
              </a:spcAft>
              <a:buNone/>
            </a:pPr>
            <a:endParaRPr/>
          </a:p>
          <a:p>
            <a:pPr marL="0" lvl="0" indent="0" algn="l" rtl="0">
              <a:spcBef>
                <a:spcPts val="0"/>
              </a:spcBef>
              <a:spcAft>
                <a:spcPts val="0"/>
              </a:spcAft>
              <a:buNone/>
            </a:pPr>
            <a:r>
              <a:rPr lang="en"/>
              <a:t>Examples:</a:t>
            </a:r>
            <a:endParaRPr/>
          </a:p>
          <a:p>
            <a:pPr marL="0" lvl="0" indent="0" algn="l" rtl="0">
              <a:spcBef>
                <a:spcPts val="0"/>
              </a:spcBef>
              <a:spcAft>
                <a:spcPts val="0"/>
              </a:spcAft>
              <a:buNone/>
            </a:pPr>
            <a:endParaRPr/>
          </a:p>
          <a:p>
            <a:pPr marL="0" lvl="0" indent="0" algn="l" rtl="0">
              <a:spcBef>
                <a:spcPts val="0"/>
              </a:spcBef>
              <a:spcAft>
                <a:spcPts val="0"/>
              </a:spcAft>
              <a:buNone/>
            </a:pPr>
            <a:r>
              <a:rPr lang="en"/>
              <a:t>If you need to be able to run your application on a specific port, or need to co-mingle a couple applications right next to each other, then a Container Orchestrator (PKS) is a great solution.</a:t>
            </a:r>
            <a:endParaRPr/>
          </a:p>
          <a:p>
            <a:pPr marL="0" lvl="0" indent="0" algn="l" rtl="0">
              <a:spcBef>
                <a:spcPts val="0"/>
              </a:spcBef>
              <a:spcAft>
                <a:spcPts val="0"/>
              </a:spcAft>
              <a:buNone/>
            </a:pPr>
            <a:endParaRPr/>
          </a:p>
          <a:p>
            <a:pPr marL="0" lvl="0" indent="0" algn="l" rtl="0">
              <a:spcBef>
                <a:spcPts val="0"/>
              </a:spcBef>
              <a:spcAft>
                <a:spcPts val="0"/>
              </a:spcAft>
              <a:buNone/>
            </a:pPr>
            <a:r>
              <a:rPr lang="en"/>
              <a:t>If you have a webapp that runs without any heroic efforts to change from running on your laptop to production, then an Application Platform (PAS) is a great solution.</a:t>
            </a:r>
            <a:endParaRPr/>
          </a:p>
          <a:p>
            <a:pPr marL="0" lvl="0" indent="0" algn="l" rtl="0">
              <a:spcBef>
                <a:spcPts val="0"/>
              </a:spcBef>
              <a:spcAft>
                <a:spcPts val="0"/>
              </a:spcAft>
              <a:buNone/>
            </a:pPr>
            <a:endParaRPr/>
          </a:p>
          <a:p>
            <a:pPr marL="0" lvl="0" indent="0" algn="l" rtl="0">
              <a:spcBef>
                <a:spcPts val="0"/>
              </a:spcBef>
              <a:spcAft>
                <a:spcPts val="0"/>
              </a:spcAft>
              <a:buNone/>
            </a:pPr>
            <a:r>
              <a:rPr lang="en"/>
              <a:t>If you have a piece of code that needs to run when some event happens, instead of deploying an application with a very limited scope of work, consider writing that functionality to run as a Function as a Service and deploy to a Serverless Infrastructure (PFS)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4"/>
        <p:cNvGrpSpPr/>
        <p:nvPr/>
      </p:nvGrpSpPr>
      <p:grpSpPr>
        <a:xfrm>
          <a:off x="0" y="0"/>
          <a:ext cx="0" cy="0"/>
          <a:chOff x="0" y="0"/>
          <a:chExt cx="0" cy="0"/>
        </a:xfrm>
      </p:grpSpPr>
      <p:sp>
        <p:nvSpPr>
          <p:cNvPr id="3805" name="Google Shape;3805;g5c4421be2e_0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6" name="Google Shape;3806;g5c4421be2e_0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The more you can let platforms take over responsibility for running your applications, the more free time you’ll have to add new functionality to those applications. </a:t>
            </a:r>
            <a:endParaRPr/>
          </a:p>
          <a:p>
            <a:pPr marL="0" lvl="0" indent="0" algn="l" rtl="0">
              <a:spcBef>
                <a:spcPts val="0"/>
              </a:spcBef>
              <a:spcAft>
                <a:spcPts val="0"/>
              </a:spcAft>
              <a:buClr>
                <a:schemeClr val="folHlink"/>
              </a:buClr>
              <a:buSzPts val="1100"/>
              <a:buFont typeface="Arial"/>
              <a:buNone/>
            </a:pPr>
            <a:endParaRPr/>
          </a:p>
          <a:p>
            <a:pPr marL="0" lvl="0" indent="0" algn="l" rtl="0">
              <a:spcBef>
                <a:spcPts val="0"/>
              </a:spcBef>
              <a:spcAft>
                <a:spcPts val="0"/>
              </a:spcAft>
              <a:buClr>
                <a:schemeClr val="folHlink"/>
              </a:buClr>
              <a:buSzPts val="1100"/>
              <a:buFont typeface="Arial"/>
              <a:buNone/>
            </a:pPr>
            <a:r>
              <a:rPr lang="en"/>
              <a:t>Whenever you build new application functionality, you should ask yourself “what do you want to manage going forward?” Do you want to have to manage an VM, a container, or just deploy a function?</a:t>
            </a:r>
            <a:endParaRPr/>
          </a:p>
          <a:p>
            <a:pPr marL="0" lvl="0" indent="0" algn="l" rtl="0">
              <a:spcBef>
                <a:spcPts val="0"/>
              </a:spcBef>
              <a:spcAft>
                <a:spcPts val="0"/>
              </a:spcAft>
              <a:buClr>
                <a:schemeClr val="folHlink"/>
              </a:buClr>
              <a:buSzPts val="1100"/>
              <a:buFont typeface="Arial"/>
              <a:buNone/>
            </a:pPr>
            <a:endParaRPr/>
          </a:p>
          <a:p>
            <a:pPr marL="0" lvl="0" indent="0" algn="l" rtl="0">
              <a:spcBef>
                <a:spcPts val="0"/>
              </a:spcBef>
              <a:spcAft>
                <a:spcPts val="0"/>
              </a:spcAft>
              <a:buClr>
                <a:schemeClr val="folHlink"/>
              </a:buClr>
              <a:buSzPts val="1100"/>
              <a:buFont typeface="Arial"/>
              <a:buNone/>
            </a:pPr>
            <a:r>
              <a:rPr lang="en"/>
              <a:t>The further up the stack you can keep your applications, the less overall plumbing you need to worry about maintaining in the future.</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8"/>
        <p:cNvGrpSpPr/>
        <p:nvPr/>
      </p:nvGrpSpPr>
      <p:grpSpPr>
        <a:xfrm>
          <a:off x="0" y="0"/>
          <a:ext cx="0" cy="0"/>
          <a:chOff x="0" y="0"/>
          <a:chExt cx="0" cy="0"/>
        </a:xfrm>
      </p:grpSpPr>
      <p:sp>
        <p:nvSpPr>
          <p:cNvPr id="3829" name="Google Shape;3829;g5c4421be2e_0_2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0" name="Google Shape;3830;g5c4421be2e_0_2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3"/>
        <p:cNvGrpSpPr/>
        <p:nvPr/>
      </p:nvGrpSpPr>
      <p:grpSpPr>
        <a:xfrm>
          <a:off x="0" y="0"/>
          <a:ext cx="0" cy="0"/>
          <a:chOff x="0" y="0"/>
          <a:chExt cx="0" cy="0"/>
        </a:xfrm>
      </p:grpSpPr>
      <p:sp>
        <p:nvSpPr>
          <p:cNvPr id="3834" name="Google Shape;3834;g5c4421be2e_0_2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5" name="Google Shape;3835;g5c4421be2e_0_2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g5c4421be2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2" name="Google Shape;3962;g5c4421be2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5"/>
        <p:cNvGrpSpPr/>
        <p:nvPr/>
      </p:nvGrpSpPr>
      <p:grpSpPr>
        <a:xfrm>
          <a:off x="0" y="0"/>
          <a:ext cx="0" cy="0"/>
          <a:chOff x="0" y="0"/>
          <a:chExt cx="0" cy="0"/>
        </a:xfrm>
      </p:grpSpPr>
      <p:sp>
        <p:nvSpPr>
          <p:cNvPr id="3986" name="Google Shape;3986;g5c4421be2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7" name="Google Shape;3987;g5c4421be2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2"/>
        <p:cNvGrpSpPr/>
        <p:nvPr/>
      </p:nvGrpSpPr>
      <p:grpSpPr>
        <a:xfrm>
          <a:off x="0" y="0"/>
          <a:ext cx="0" cy="0"/>
          <a:chOff x="0" y="0"/>
          <a:chExt cx="0" cy="0"/>
        </a:xfrm>
      </p:grpSpPr>
      <p:sp>
        <p:nvSpPr>
          <p:cNvPr id="3993" name="Google Shape;3993;g5c4421be2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4" name="Google Shape;3994;g5c4421be2e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When the application code reaches the Pivotal Platform, it automatically initiates the deployment process without a single ticket, shrinking what could be over 15 days elapsed time into seconds.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After the code is complete and tested, the “CF Push” command takes the source code and initiates a sequence of activities that ultimately result in the application (or changes to the application) running in production.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r>
              <a:rPr lang="en" sz="1400" b="0" i="0" u="none" strike="noStrike" cap="none">
                <a:solidFill>
                  <a:srgbClr val="000000"/>
                </a:solidFill>
                <a:latin typeface="Proxima Nova"/>
                <a:ea typeface="Proxima Nova"/>
                <a:cs typeface="Proxima Nova"/>
                <a:sym typeface="Proxima Nova"/>
              </a:rPr>
              <a:t>Using buildpacks you can automate creation of deployable artifacts. PCF platform commands (e.g. cf push, cf scale, cf bind) also automate and streamline provisioning/deployment/scaling/de-provisioning of compute capacity. Together, these capabilities make spinning up new environments and compute capacity very simple, self-service and fast. Coupled with in-built role-based access control, multi-tenancy, quota management and isolation meant for an enterprise environment, you can enable developers to use the same platform in parallel without IT delays, and thus parallelize productivity.</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r>
              <a:rPr lang="en" sz="1400" b="0" i="0" u="none" strike="noStrike" cap="none">
                <a:solidFill>
                  <a:srgbClr val="000000"/>
                </a:solidFill>
                <a:latin typeface="Proxima Nova"/>
                <a:ea typeface="Proxima Nova"/>
                <a:cs typeface="Proxima Nova"/>
                <a:sym typeface="Proxima Nova"/>
              </a:rPr>
              <a:t>With appropriate permissions, developers can at any time, log into an org/space to deploy and scale applications into a particular space by invoking simple platform commands through one of several mechanisms. The platform automates the details of provisioning, configuration and deployment of the application to containers. The power inherent in this much simpler model of capacity management radically simplifies and accelerates the developer experience.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r>
              <a:rPr lang="en" sz="1400" b="1" i="0" u="sng" strike="noStrike" cap="none">
                <a:solidFill>
                  <a:srgbClr val="000000"/>
                </a:solidFill>
                <a:latin typeface="Proxima Nova"/>
                <a:ea typeface="Proxima Nova"/>
                <a:cs typeface="Proxima Nova"/>
                <a:sym typeface="Proxima Nova"/>
              </a:rPr>
              <a:t>CF Push</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The simplicity of cf push hides how much power is packed in it. In addition to creating a deployable artifact via a buildpack, CF Push automates multiple other IT workflows that happen each time code needs to get to production  in most enterprises – a process that usually takes days, weeks, and even months. As this illustration makes clear, a lot of that work is automated by PCF and the time it takes between wanting to deploy and having a running deployment shrinks from 15 days to 45 seconds.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Of course, this is a “stylized” interpretation of the relative time difference. These numbers are not hard and fast. Different enterprises may spend more or less time for each step. For example, for Allstate, that number is 100 days! Nevertheless, the conclusion is clear: there is a </a:t>
            </a:r>
            <a:r>
              <a:rPr lang="en" sz="1400" b="1" i="0" u="none" strike="noStrike" cap="none">
                <a:solidFill>
                  <a:srgbClr val="000000"/>
                </a:solidFill>
                <a:latin typeface="Proxima Nova"/>
                <a:ea typeface="Proxima Nova"/>
                <a:cs typeface="Proxima Nova"/>
                <a:sym typeface="Proxima Nova"/>
              </a:rPr>
              <a:t>multiple orders of magnitude difference</a:t>
            </a:r>
            <a:r>
              <a:rPr lang="en" sz="1400" b="0" i="0" u="none" strike="noStrike" cap="none">
                <a:solidFill>
                  <a:srgbClr val="000000"/>
                </a:solidFill>
                <a:latin typeface="Proxima Nova"/>
                <a:ea typeface="Proxima Nova"/>
                <a:cs typeface="Proxima Nova"/>
                <a:sym typeface="Proxima Nova"/>
              </a:rPr>
              <a:t> between current enterprise status quo and </a:t>
            </a:r>
            <a:r>
              <a:rPr lang="en" sz="1400" b="1" i="0" u="none" strike="noStrike" cap="none">
                <a:solidFill>
                  <a:srgbClr val="000000"/>
                </a:solidFill>
                <a:latin typeface="Proxima Nova"/>
                <a:ea typeface="Proxima Nova"/>
                <a:cs typeface="Proxima Nova"/>
                <a:sym typeface="Proxima Nova"/>
              </a:rPr>
              <a:t>cf push</a:t>
            </a:r>
            <a:r>
              <a:rPr lang="en" sz="1400" b="0" i="0" u="none" strike="noStrike" cap="none">
                <a:solidFill>
                  <a:srgbClr val="000000"/>
                </a:solidFill>
                <a:latin typeface="Proxima Nova"/>
                <a:ea typeface="Proxima Nova"/>
                <a:cs typeface="Proxima Nova"/>
                <a:sym typeface="Proxima Nova"/>
              </a:rPr>
              <a:t>! CF Push enables two key benefits for deployment: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 Speed: The automated workflow avoids manual IT ticketing systems with built in delays.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 Consistency: The automated workflow provides consistency that avoids the various types of errors that might result from manual provisioning, configuration, deployment and monitoring set ups. The result is the same, each time it is run.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r>
              <a:rPr lang="en" sz="1400" b="0" i="0" u="none" strike="noStrike" cap="none">
                <a:solidFill>
                  <a:srgbClr val="000000"/>
                </a:solidFill>
                <a:latin typeface="Proxima Nova"/>
                <a:ea typeface="Proxima Nova"/>
                <a:cs typeface="Proxima Nova"/>
                <a:sym typeface="Proxima Nova"/>
              </a:rPr>
              <a:t>This speed and consistency  to provision, configure, deploy and monitor application deployment quickly is absolutely critical for an organization trying to deliver code fast in a DevOps/CD world, where new features can be released multiple times a day. PCF eliminates the disincentive to deploy often and more frequently – it takes seconds for each deploy, not days.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r>
              <a:rPr lang="en" sz="1400" b="1" i="0" u="sng" strike="noStrike" cap="none">
                <a:solidFill>
                  <a:srgbClr val="000000"/>
                </a:solidFill>
                <a:latin typeface="Proxima Nova"/>
                <a:ea typeface="Proxima Nova"/>
                <a:cs typeface="Proxima Nova"/>
                <a:sym typeface="Proxima Nova"/>
              </a:rPr>
              <a:t>Benefits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r>
              <a:rPr lang="en" sz="1400" b="0" i="0" u="none" strike="noStrike" cap="none">
                <a:solidFill>
                  <a:srgbClr val="000000"/>
                </a:solidFill>
                <a:latin typeface="Proxima Nova"/>
                <a:ea typeface="Proxima Nova"/>
                <a:cs typeface="Proxima Nova"/>
                <a:sym typeface="Proxima Nova"/>
              </a:rPr>
              <a:t>CF Push is only one command that streamlines a collection of IT workflows. Other commands such as cf scale, bind, etc. similarly accelerate many other processes. The various PCF constructs, commands and buildpacks collectively make possible a number of benefits.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folHlink"/>
              </a:buClr>
              <a:buSzPts val="1200"/>
              <a:buFont typeface="Calibri"/>
              <a:buNone/>
            </a:pP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Rapid, On-Demand, Self-Service Provisioning &amp; Automatic Configuration</a:t>
            </a:r>
            <a:r>
              <a:rPr lang="en" sz="1400" b="0" i="0" u="none" strike="noStrike" cap="none">
                <a:solidFill>
                  <a:srgbClr val="000000"/>
                </a:solidFill>
                <a:latin typeface="Proxima Nova"/>
                <a:ea typeface="Proxima Nova"/>
                <a:cs typeface="Proxima Nova"/>
                <a:sym typeface="Proxima Nova"/>
              </a:rPr>
              <a:t>: The platform commands (cf push, bind, scale) eliminate the tediousness of provisioning and configuring environments, allowing developers to work with high level constructs (such as applications and services) to move fast.</a:t>
            </a:r>
            <a:endParaRPr sz="1400" b="1"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Enterprise Fit</a:t>
            </a:r>
            <a:r>
              <a:rPr lang="en" sz="1400" b="0" i="0" u="none" strike="noStrike" cap="none">
                <a:solidFill>
                  <a:srgbClr val="000000"/>
                </a:solidFill>
                <a:latin typeface="Proxima Nova"/>
                <a:ea typeface="Proxima Nova"/>
                <a:cs typeface="Proxima Nova"/>
                <a:sym typeface="Proxima Nova"/>
              </a:rPr>
              <a:t>: PCF Orgs and Spaces organizational constructs were designed with the hierarchical structure and multi-tenant needs of the enterprise in mind, where a single pool of infrastructure is shared efficiently among multiple, stakeholders.</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Role Based Access Control (RBAC)</a:t>
            </a:r>
            <a:r>
              <a:rPr lang="en" sz="1400" b="0" i="0" u="none" strike="noStrike" cap="none">
                <a:solidFill>
                  <a:srgbClr val="000000"/>
                </a:solidFill>
                <a:latin typeface="Proxima Nova"/>
                <a:ea typeface="Proxima Nova"/>
                <a:cs typeface="Proxima Nova"/>
                <a:sym typeface="Proxima Nova"/>
              </a:rPr>
              <a:t>: RBAC enables strikes the appropriate balance between individual empowerment and centralized control that is necessary for enterprises wanting to move fast. </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Quota Management &amp; SLA Assurance</a:t>
            </a:r>
            <a:r>
              <a:rPr lang="en" sz="1400" b="0" i="0" u="none" strike="noStrike" cap="none">
                <a:solidFill>
                  <a:srgbClr val="000000"/>
                </a:solidFill>
                <a:latin typeface="Proxima Nova"/>
                <a:ea typeface="Proxima Nova"/>
                <a:cs typeface="Proxima Nova"/>
                <a:sym typeface="Proxima Nova"/>
              </a:rPr>
              <a:t>: With platform managed resource quotas, developers and teams can be assured of receiving the allocated resources and not having to deal with contention created by noisy neighbors, thereby enabling enforcement of internal SLAs.</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Elastic, Fluid, Multi-tenanancy</a:t>
            </a:r>
            <a:r>
              <a:rPr lang="en" sz="1400" b="0" i="0" u="none" strike="noStrike" cap="none">
                <a:solidFill>
                  <a:srgbClr val="000000"/>
                </a:solidFill>
                <a:latin typeface="Proxima Nova"/>
                <a:ea typeface="Proxima Nova"/>
                <a:cs typeface="Proxima Nova"/>
                <a:sym typeface="Proxima Nova"/>
              </a:rPr>
              <a:t>: Since the platform provisions, configures, scales and disposes container resources from a large global pool, development teams can take advantage of “pooling efficiencies” and easily provision incremental resources temporarily without needing to contend for dedicated peak resources, as the global resource pool is shared dynamically in a true multi-tenant, cloud manner. </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Simplified Service Discovery</a:t>
            </a:r>
            <a:r>
              <a:rPr lang="en" sz="1400" b="0" i="0" u="none" strike="noStrike" cap="none">
                <a:solidFill>
                  <a:srgbClr val="000000"/>
                </a:solidFill>
                <a:latin typeface="Proxima Nova"/>
                <a:ea typeface="Proxima Nova"/>
                <a:cs typeface="Proxima Nova"/>
                <a:sym typeface="Proxima Nova"/>
              </a:rPr>
              <a:t>: With platform commands such as CF Bind/Unbind, service discovery and access becomes a simple command whose semantics are preserved regardless of how the application scales. Contrast this with what you would need to do for example with manually providing service credentials to each application instance in the absence of a platform each time it was scaled.</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Easy Scaling</a:t>
            </a:r>
            <a:r>
              <a:rPr lang="en" sz="1400" b="0" i="0" u="none" strike="noStrike" cap="none">
                <a:solidFill>
                  <a:srgbClr val="000000"/>
                </a:solidFill>
                <a:latin typeface="Proxima Nova"/>
                <a:ea typeface="Proxima Nova"/>
                <a:cs typeface="Proxima Nova"/>
                <a:sym typeface="Proxima Nova"/>
              </a:rPr>
              <a:t>: The platform eliminates a lot of the IT processes that would be required to properly scale you application. Beyond provisioning, configuring and deploying code to additional compute capacity, scaling requires updating load balancers to route traffic appropriately to new instances. Similar processes happen when scaling down. All this is automated by PCF.</a:t>
            </a:r>
            <a:endParaRPr sz="1400" b="0" i="0" u="none" strike="noStrike" cap="none">
              <a:solidFill>
                <a:srgbClr val="000000"/>
              </a:solidFill>
              <a:latin typeface="Proxima Nova"/>
              <a:ea typeface="Proxima Nova"/>
              <a:cs typeface="Proxima Nova"/>
              <a:sym typeface="Proxima Nova"/>
            </a:endParaRPr>
          </a:p>
          <a:p>
            <a:pPr marL="171450" marR="0" lvl="0" indent="-171450" algn="l" rtl="0">
              <a:lnSpc>
                <a:spcPct val="100000"/>
              </a:lnSpc>
              <a:spcBef>
                <a:spcPts val="0"/>
              </a:spcBef>
              <a:spcAft>
                <a:spcPts val="0"/>
              </a:spcAft>
              <a:buClr>
                <a:srgbClr val="000000"/>
              </a:buClr>
              <a:buSzPts val="1400"/>
              <a:buFont typeface="Calibri"/>
              <a:buChar char="-"/>
            </a:pPr>
            <a:r>
              <a:rPr lang="en" sz="1400" b="1" i="0" u="none" strike="noStrike" cap="none">
                <a:solidFill>
                  <a:srgbClr val="000000"/>
                </a:solidFill>
                <a:latin typeface="Proxima Nova"/>
                <a:ea typeface="Proxima Nova"/>
                <a:cs typeface="Proxima Nova"/>
                <a:sym typeface="Proxima Nova"/>
              </a:rPr>
              <a:t>Consistency</a:t>
            </a:r>
            <a:r>
              <a:rPr lang="en" sz="1400" b="0" i="0" u="none" strike="noStrike" cap="none">
                <a:solidFill>
                  <a:srgbClr val="000000"/>
                </a:solidFill>
                <a:latin typeface="Proxima Nova"/>
                <a:ea typeface="Proxima Nova"/>
                <a:cs typeface="Proxima Nova"/>
                <a:sym typeface="Proxima Nova"/>
              </a:rPr>
              <a:t>: The automation provided by buildpacks and platform commands enable repeatability, thereby eliminating many of the deployment concerns rooted in environmental disparity with snowflake deployments, e.g., between individual developers or environments (dev vs. production).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59cf87efd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4" name="Google Shape;3164;g59cf87efdd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59cf87efd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59cf87efd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58c31b26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58c31b26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5"/>
        <p:cNvGrpSpPr/>
        <p:nvPr/>
      </p:nvGrpSpPr>
      <p:grpSpPr>
        <a:xfrm>
          <a:off x="0" y="0"/>
          <a:ext cx="0" cy="0"/>
          <a:chOff x="0" y="0"/>
          <a:chExt cx="0" cy="0"/>
        </a:xfrm>
      </p:grpSpPr>
      <p:sp>
        <p:nvSpPr>
          <p:cNvPr id="3206" name="Google Shape;3206;g4e572aa8e6_0_1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7" name="Google Shape;3207;g4e572aa8e6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p:cNvGrpSpPr/>
        <p:nvPr/>
      </p:nvGrpSpPr>
      <p:grpSpPr>
        <a:xfrm>
          <a:off x="0" y="0"/>
          <a:ext cx="0" cy="0"/>
          <a:chOff x="0" y="0"/>
          <a:chExt cx="0" cy="0"/>
        </a:xfrm>
      </p:grpSpPr>
      <p:sp>
        <p:nvSpPr>
          <p:cNvPr id="3213" name="Google Shape;3213;g4e572aa8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4" name="Google Shape;3214;g4e572aa8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58c31b2664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1" name="Google Shape;3321;g58c31b26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6_Blank 4">
  <p:cSld name="16_Blank 4">
    <p:spTree>
      <p:nvGrpSpPr>
        <p:cNvPr id="1" name="Shape 652"/>
        <p:cNvGrpSpPr/>
        <p:nvPr/>
      </p:nvGrpSpPr>
      <p:grpSpPr>
        <a:xfrm>
          <a:off x="0" y="0"/>
          <a:ext cx="0" cy="0"/>
          <a:chOff x="0" y="0"/>
          <a:chExt cx="0" cy="0"/>
        </a:xfrm>
      </p:grpSpPr>
      <p:pic>
        <p:nvPicPr>
          <p:cNvPr id="653" name="Google Shape;653;p103" descr="Shape 275"/>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54" name="Google Shape;654;p103"/>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55" name="Google Shape;655;p103"/>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56"/>
        <p:cNvGrpSpPr/>
        <p:nvPr/>
      </p:nvGrpSpPr>
      <p:grpSpPr>
        <a:xfrm>
          <a:off x="0" y="0"/>
          <a:ext cx="0" cy="0"/>
          <a:chOff x="0" y="0"/>
          <a:chExt cx="0" cy="0"/>
        </a:xfrm>
      </p:grpSpPr>
      <p:sp>
        <p:nvSpPr>
          <p:cNvPr id="657" name="Google Shape;657;p104"/>
          <p:cNvSpPr txBox="1">
            <a:spLocks noGrp="1"/>
          </p:cNvSpPr>
          <p:nvPr>
            <p:ph type="title"/>
          </p:nvPr>
        </p:nvSpPr>
        <p:spPr>
          <a:xfrm>
            <a:off x="311708" y="744573"/>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58" name="Google Shape;658;p104"/>
          <p:cNvSpPr txBox="1">
            <a:spLocks noGrp="1"/>
          </p:cNvSpPr>
          <p:nvPr>
            <p:ph type="body" idx="1"/>
          </p:nvPr>
        </p:nvSpPr>
        <p:spPr>
          <a:xfrm>
            <a:off x="311698"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59" name="Google Shape;659;p104"/>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60"/>
        <p:cNvGrpSpPr/>
        <p:nvPr/>
      </p:nvGrpSpPr>
      <p:grpSpPr>
        <a:xfrm>
          <a:off x="0" y="0"/>
          <a:ext cx="0" cy="0"/>
          <a:chOff x="0" y="0"/>
          <a:chExt cx="0" cy="0"/>
        </a:xfrm>
      </p:grpSpPr>
      <p:sp>
        <p:nvSpPr>
          <p:cNvPr id="661" name="Google Shape;661;p105"/>
          <p:cNvSpPr txBox="1">
            <a:spLocks noGrp="1"/>
          </p:cNvSpPr>
          <p:nvPr>
            <p:ph type="title"/>
          </p:nvPr>
        </p:nvSpPr>
        <p:spPr>
          <a:xfrm>
            <a:off x="311698" y="2150847"/>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62" name="Google Shape;662;p105"/>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663"/>
        <p:cNvGrpSpPr/>
        <p:nvPr/>
      </p:nvGrpSpPr>
      <p:grpSpPr>
        <a:xfrm>
          <a:off x="0" y="0"/>
          <a:ext cx="0" cy="0"/>
          <a:chOff x="0" y="0"/>
          <a:chExt cx="0" cy="0"/>
        </a:xfrm>
      </p:grpSpPr>
      <p:sp>
        <p:nvSpPr>
          <p:cNvPr id="664" name="Google Shape;664;p106"/>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65" name="Google Shape;665;p106"/>
          <p:cNvSpPr txBox="1">
            <a:spLocks noGrp="1"/>
          </p:cNvSpPr>
          <p:nvPr>
            <p:ph type="body" idx="1"/>
          </p:nvPr>
        </p:nvSpPr>
        <p:spPr>
          <a:xfrm>
            <a:off x="311698"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66" name="Google Shape;666;p106"/>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667"/>
        <p:cNvGrpSpPr/>
        <p:nvPr/>
      </p:nvGrpSpPr>
      <p:grpSpPr>
        <a:xfrm>
          <a:off x="0" y="0"/>
          <a:ext cx="0" cy="0"/>
          <a:chOff x="0" y="0"/>
          <a:chExt cx="0" cy="0"/>
        </a:xfrm>
      </p:grpSpPr>
      <p:sp>
        <p:nvSpPr>
          <p:cNvPr id="668" name="Google Shape;668;p107"/>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69" name="Google Shape;669;p107"/>
          <p:cNvSpPr txBox="1">
            <a:spLocks noGrp="1"/>
          </p:cNvSpPr>
          <p:nvPr>
            <p:ph type="body" idx="1"/>
          </p:nvPr>
        </p:nvSpPr>
        <p:spPr>
          <a:xfrm>
            <a:off x="311698"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70" name="Google Shape;670;p107"/>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71" name="Google Shape;671;p107"/>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672"/>
        <p:cNvGrpSpPr/>
        <p:nvPr/>
      </p:nvGrpSpPr>
      <p:grpSpPr>
        <a:xfrm>
          <a:off x="0" y="0"/>
          <a:ext cx="0" cy="0"/>
          <a:chOff x="0" y="0"/>
          <a:chExt cx="0" cy="0"/>
        </a:xfrm>
      </p:grpSpPr>
      <p:sp>
        <p:nvSpPr>
          <p:cNvPr id="673" name="Google Shape;673;p108"/>
          <p:cNvSpPr txBox="1">
            <a:spLocks noGrp="1"/>
          </p:cNvSpPr>
          <p:nvPr>
            <p:ph type="title"/>
          </p:nvPr>
        </p:nvSpPr>
        <p:spPr>
          <a:xfrm>
            <a:off x="311698"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74" name="Google Shape;674;p108"/>
          <p:cNvSpPr txBox="1">
            <a:spLocks noGrp="1"/>
          </p:cNvSpPr>
          <p:nvPr>
            <p:ph type="body" idx="1"/>
          </p:nvPr>
        </p:nvSpPr>
        <p:spPr>
          <a:xfrm>
            <a:off x="311698" y="1389598"/>
            <a:ext cx="2808000" cy="31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75" name="Google Shape;675;p108"/>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676"/>
        <p:cNvGrpSpPr/>
        <p:nvPr/>
      </p:nvGrpSpPr>
      <p:grpSpPr>
        <a:xfrm>
          <a:off x="0" y="0"/>
          <a:ext cx="0" cy="0"/>
          <a:chOff x="0" y="0"/>
          <a:chExt cx="0" cy="0"/>
        </a:xfrm>
      </p:grpSpPr>
      <p:sp>
        <p:nvSpPr>
          <p:cNvPr id="677" name="Google Shape;677;p109"/>
          <p:cNvSpPr txBox="1">
            <a:spLocks noGrp="1"/>
          </p:cNvSpPr>
          <p:nvPr>
            <p:ph type="title"/>
          </p:nvPr>
        </p:nvSpPr>
        <p:spPr>
          <a:xfrm>
            <a:off x="490250" y="450148"/>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78" name="Google Shape;678;p109"/>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679"/>
        <p:cNvGrpSpPr/>
        <p:nvPr/>
      </p:nvGrpSpPr>
      <p:grpSpPr>
        <a:xfrm>
          <a:off x="0" y="0"/>
          <a:ext cx="0" cy="0"/>
          <a:chOff x="0" y="0"/>
          <a:chExt cx="0" cy="0"/>
        </a:xfrm>
      </p:grpSpPr>
      <p:sp>
        <p:nvSpPr>
          <p:cNvPr id="680" name="Google Shape;680;p110"/>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82" name="Google Shape;682;p110"/>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83" name="Google Shape;683;p110"/>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84" name="Google Shape;684;p110"/>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2">
  <p:cSld name="Caption 2">
    <p:spTree>
      <p:nvGrpSpPr>
        <p:cNvPr id="1" name="Shape 685"/>
        <p:cNvGrpSpPr/>
        <p:nvPr/>
      </p:nvGrpSpPr>
      <p:grpSpPr>
        <a:xfrm>
          <a:off x="0" y="0"/>
          <a:ext cx="0" cy="0"/>
          <a:chOff x="0" y="0"/>
          <a:chExt cx="0" cy="0"/>
        </a:xfrm>
      </p:grpSpPr>
      <p:sp>
        <p:nvSpPr>
          <p:cNvPr id="686" name="Google Shape;686;p111"/>
          <p:cNvSpPr txBox="1">
            <a:spLocks noGrp="1"/>
          </p:cNvSpPr>
          <p:nvPr>
            <p:ph type="body" idx="1"/>
          </p:nvPr>
        </p:nvSpPr>
        <p:spPr>
          <a:xfrm>
            <a:off x="311698"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87" name="Google Shape;687;p111"/>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688"/>
        <p:cNvGrpSpPr/>
        <p:nvPr/>
      </p:nvGrpSpPr>
      <p:grpSpPr>
        <a:xfrm>
          <a:off x="0" y="0"/>
          <a:ext cx="0" cy="0"/>
          <a:chOff x="0" y="0"/>
          <a:chExt cx="0" cy="0"/>
        </a:xfrm>
      </p:grpSpPr>
      <p:sp>
        <p:nvSpPr>
          <p:cNvPr id="689" name="Google Shape;689;p112"/>
          <p:cNvSpPr txBox="1">
            <a:spLocks noGrp="1"/>
          </p:cNvSpPr>
          <p:nvPr>
            <p:ph type="title"/>
          </p:nvPr>
        </p:nvSpPr>
        <p:spPr>
          <a:xfrm>
            <a:off x="311698"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90" name="Google Shape;690;p112"/>
          <p:cNvSpPr txBox="1">
            <a:spLocks noGrp="1"/>
          </p:cNvSpPr>
          <p:nvPr>
            <p:ph type="body" idx="1"/>
          </p:nvPr>
        </p:nvSpPr>
        <p:spPr>
          <a:xfrm>
            <a:off x="311698" y="3152225"/>
            <a:ext cx="85206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691" name="Google Shape;691;p112"/>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9">
  <p:cSld name="Blank 9">
    <p:spTree>
      <p:nvGrpSpPr>
        <p:cNvPr id="1" name="Shape 692"/>
        <p:cNvGrpSpPr/>
        <p:nvPr/>
      </p:nvGrpSpPr>
      <p:grpSpPr>
        <a:xfrm>
          <a:off x="0" y="0"/>
          <a:ext cx="0" cy="0"/>
          <a:chOff x="0" y="0"/>
          <a:chExt cx="0" cy="0"/>
        </a:xfrm>
      </p:grpSpPr>
      <p:sp>
        <p:nvSpPr>
          <p:cNvPr id="693" name="Google Shape;693;p113"/>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Intro 2">
  <p:cSld name="Intro 2">
    <p:spTree>
      <p:nvGrpSpPr>
        <p:cNvPr id="1" name="Shape 694"/>
        <p:cNvGrpSpPr/>
        <p:nvPr/>
      </p:nvGrpSpPr>
      <p:grpSpPr>
        <a:xfrm>
          <a:off x="0" y="0"/>
          <a:ext cx="0" cy="0"/>
          <a:chOff x="0" y="0"/>
          <a:chExt cx="0" cy="0"/>
        </a:xfrm>
      </p:grpSpPr>
      <p:sp>
        <p:nvSpPr>
          <p:cNvPr id="695" name="Google Shape;695;p114"/>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6" name="Google Shape;696;p114" descr="Shape 318"/>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cxnSp>
        <p:nvCxnSpPr>
          <p:cNvPr id="697" name="Google Shape;697;p114"/>
          <p:cNvCxnSpPr/>
          <p:nvPr/>
        </p:nvCxnSpPr>
        <p:spPr>
          <a:xfrm>
            <a:off x="301142" y="2126469"/>
            <a:ext cx="738900" cy="0"/>
          </a:xfrm>
          <a:prstGeom prst="straightConnector1">
            <a:avLst/>
          </a:prstGeom>
          <a:noFill/>
          <a:ln w="38100" cap="flat" cmpd="sng">
            <a:solidFill>
              <a:srgbClr val="00253E"/>
            </a:solidFill>
            <a:prstDash val="solid"/>
            <a:round/>
            <a:headEnd type="none" w="sm" len="sm"/>
            <a:tailEnd type="none" w="sm" len="sm"/>
          </a:ln>
        </p:spPr>
      </p:cxnSp>
      <p:sp>
        <p:nvSpPr>
          <p:cNvPr id="698" name="Google Shape;698;p114"/>
          <p:cNvSpPr txBox="1">
            <a:spLocks noGrp="1"/>
          </p:cNvSpPr>
          <p:nvPr>
            <p:ph type="title"/>
          </p:nvPr>
        </p:nvSpPr>
        <p:spPr>
          <a:xfrm>
            <a:off x="220475" y="449002"/>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699" name="Google Shape;699;p114"/>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700" name="Google Shape;700;p114"/>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ody w/ Support 2">
  <p:cSld name="Body w/ Support 2">
    <p:spTree>
      <p:nvGrpSpPr>
        <p:cNvPr id="1" name="Shape 701"/>
        <p:cNvGrpSpPr/>
        <p:nvPr/>
      </p:nvGrpSpPr>
      <p:grpSpPr>
        <a:xfrm>
          <a:off x="0" y="0"/>
          <a:ext cx="0" cy="0"/>
          <a:chOff x="0" y="0"/>
          <a:chExt cx="0" cy="0"/>
        </a:xfrm>
      </p:grpSpPr>
      <p:pic>
        <p:nvPicPr>
          <p:cNvPr id="702" name="Google Shape;702;p115" descr="Shape 324"/>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703" name="Google Shape;703;p115"/>
          <p:cNvCxnSpPr/>
          <p:nvPr/>
        </p:nvCxnSpPr>
        <p:spPr>
          <a:xfrm rot="10800000">
            <a:off x="6099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704" name="Google Shape;704;p115"/>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705" name="Google Shape;705;p115"/>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06" name="Google Shape;706;p115"/>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ody w/ Image 2">
  <p:cSld name="Body w/ Image 2">
    <p:spTree>
      <p:nvGrpSpPr>
        <p:cNvPr id="1" name="Shape 707"/>
        <p:cNvGrpSpPr/>
        <p:nvPr/>
      </p:nvGrpSpPr>
      <p:grpSpPr>
        <a:xfrm>
          <a:off x="0" y="0"/>
          <a:ext cx="0" cy="0"/>
          <a:chOff x="0" y="0"/>
          <a:chExt cx="0" cy="0"/>
        </a:xfrm>
      </p:grpSpPr>
      <p:sp>
        <p:nvSpPr>
          <p:cNvPr id="708" name="Google Shape;708;p116"/>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16"/>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710" name="Google Shape;710;p116" descr="Shape 332"/>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711" name="Google Shape;711;p116"/>
          <p:cNvCxnSpPr/>
          <p:nvPr/>
        </p:nvCxnSpPr>
        <p:spPr>
          <a:xfrm>
            <a:off x="6088031" y="-214527"/>
            <a:ext cx="0" cy="119700"/>
          </a:xfrm>
          <a:prstGeom prst="straightConnector1">
            <a:avLst/>
          </a:prstGeom>
          <a:noFill/>
          <a:ln w="9525" cap="flat" cmpd="sng">
            <a:solidFill>
              <a:srgbClr val="FFFFFF"/>
            </a:solidFill>
            <a:prstDash val="solid"/>
            <a:round/>
            <a:headEnd type="none" w="sm" len="sm"/>
            <a:tailEnd type="none" w="sm" len="sm"/>
          </a:ln>
        </p:spPr>
      </p:cxnSp>
      <p:sp>
        <p:nvSpPr>
          <p:cNvPr id="712" name="Google Shape;712;p116"/>
          <p:cNvSpPr txBox="1">
            <a:spLocks noGrp="1"/>
          </p:cNvSpPr>
          <p:nvPr>
            <p:ph type="title"/>
          </p:nvPr>
        </p:nvSpPr>
        <p:spPr>
          <a:xfrm>
            <a:off x="253550" y="151272"/>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13" name="Google Shape;713;p116"/>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10">
  <p:cSld name="Blank 10">
    <p:spTree>
      <p:nvGrpSpPr>
        <p:cNvPr id="1" name="Shape 714"/>
        <p:cNvGrpSpPr/>
        <p:nvPr/>
      </p:nvGrpSpPr>
      <p:grpSpPr>
        <a:xfrm>
          <a:off x="0" y="0"/>
          <a:ext cx="0" cy="0"/>
          <a:chOff x="0" y="0"/>
          <a:chExt cx="0" cy="0"/>
        </a:xfrm>
      </p:grpSpPr>
      <p:sp>
        <p:nvSpPr>
          <p:cNvPr id="715" name="Google Shape;715;p117"/>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ark Mode — TESTING 2">
  <p:cSld name="Dark Mode — TESTING 2">
    <p:bg>
      <p:bgPr>
        <a:solidFill>
          <a:srgbClr val="00253E"/>
        </a:solidFill>
        <a:effectLst/>
      </p:bgPr>
    </p:bg>
    <p:spTree>
      <p:nvGrpSpPr>
        <p:cNvPr id="1" name="Shape 716"/>
        <p:cNvGrpSpPr/>
        <p:nvPr/>
      </p:nvGrpSpPr>
      <p:grpSpPr>
        <a:xfrm>
          <a:off x="0" y="0"/>
          <a:ext cx="0" cy="0"/>
          <a:chOff x="0" y="0"/>
          <a:chExt cx="0" cy="0"/>
        </a:xfrm>
      </p:grpSpPr>
      <p:pic>
        <p:nvPicPr>
          <p:cNvPr id="717" name="Google Shape;717;p118" descr="Shape 339"/>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718" name="Google Shape;718;p118"/>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19" name="Google Shape;719;p118"/>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2">
  <p:cSld name="Title 2">
    <p:bg>
      <p:bgPr>
        <a:solidFill>
          <a:srgbClr val="1AB9A5"/>
        </a:solidFill>
        <a:effectLst/>
      </p:bgPr>
    </p:bg>
    <p:spTree>
      <p:nvGrpSpPr>
        <p:cNvPr id="1" name="Shape 720"/>
        <p:cNvGrpSpPr/>
        <p:nvPr/>
      </p:nvGrpSpPr>
      <p:grpSpPr>
        <a:xfrm>
          <a:off x="0" y="0"/>
          <a:ext cx="0" cy="0"/>
          <a:chOff x="0" y="0"/>
          <a:chExt cx="0" cy="0"/>
        </a:xfrm>
      </p:grpSpPr>
      <p:pic>
        <p:nvPicPr>
          <p:cNvPr id="721" name="Google Shape;721;p119" descr="Shape 343"/>
          <p:cNvPicPr preferRelativeResize="0"/>
          <p:nvPr/>
        </p:nvPicPr>
        <p:blipFill rotWithShape="1">
          <a:blip r:embed="rId2">
            <a:alphaModFix/>
          </a:blip>
          <a:srcRect t="1905" r="8366" b="13799"/>
          <a:stretch/>
        </p:blipFill>
        <p:spPr>
          <a:xfrm>
            <a:off x="767536" y="-23"/>
            <a:ext cx="8376600" cy="5143499"/>
          </a:xfrm>
          <a:prstGeom prst="rect">
            <a:avLst/>
          </a:prstGeom>
          <a:noFill/>
          <a:ln>
            <a:noFill/>
          </a:ln>
        </p:spPr>
      </p:pic>
      <p:sp>
        <p:nvSpPr>
          <p:cNvPr id="722" name="Google Shape;722;p119"/>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723" name="Google Shape;723;p119" descr="Shape 345"/>
          <p:cNvPicPr preferRelativeResize="0"/>
          <p:nvPr/>
        </p:nvPicPr>
        <p:blipFill rotWithShape="1">
          <a:blip r:embed="rId3">
            <a:alphaModFix/>
          </a:blip>
          <a:srcRect/>
          <a:stretch/>
        </p:blipFill>
        <p:spPr>
          <a:xfrm>
            <a:off x="224819" y="515477"/>
            <a:ext cx="2353802" cy="921000"/>
          </a:xfrm>
          <a:prstGeom prst="rect">
            <a:avLst/>
          </a:prstGeom>
          <a:noFill/>
          <a:ln>
            <a:noFill/>
          </a:ln>
        </p:spPr>
      </p:pic>
      <p:cxnSp>
        <p:nvCxnSpPr>
          <p:cNvPr id="724" name="Google Shape;724;p119"/>
          <p:cNvCxnSpPr/>
          <p:nvPr/>
        </p:nvCxnSpPr>
        <p:spPr>
          <a:xfrm>
            <a:off x="762344"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725" name="Google Shape;725;p119"/>
          <p:cNvSpPr txBox="1">
            <a:spLocks noGrp="1"/>
          </p:cNvSpPr>
          <p:nvPr>
            <p:ph type="title"/>
          </p:nvPr>
        </p:nvSpPr>
        <p:spPr>
          <a:xfrm>
            <a:off x="668791" y="1737011"/>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26" name="Google Shape;726;p119"/>
          <p:cNvSpPr txBox="1"/>
          <p:nvPr/>
        </p:nvSpPr>
        <p:spPr>
          <a:xfrm>
            <a:off x="6402856"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727" name="Google Shape;727;p119"/>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11">
  <p:cSld name="Blank 11">
    <p:spTree>
      <p:nvGrpSpPr>
        <p:cNvPr id="1" name="Shape 728"/>
        <p:cNvGrpSpPr/>
        <p:nvPr/>
      </p:nvGrpSpPr>
      <p:grpSpPr>
        <a:xfrm>
          <a:off x="0" y="0"/>
          <a:ext cx="0" cy="0"/>
          <a:chOff x="0" y="0"/>
          <a:chExt cx="0" cy="0"/>
        </a:xfrm>
      </p:grpSpPr>
      <p:pic>
        <p:nvPicPr>
          <p:cNvPr id="729" name="Google Shape;729;p120" descr="Shape 351"/>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730" name="Google Shape;730;p120"/>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12">
  <p:cSld name="Blank 12">
    <p:spTree>
      <p:nvGrpSpPr>
        <p:cNvPr id="1" name="Shape 731"/>
        <p:cNvGrpSpPr/>
        <p:nvPr/>
      </p:nvGrpSpPr>
      <p:grpSpPr>
        <a:xfrm>
          <a:off x="0" y="0"/>
          <a:ext cx="0" cy="0"/>
          <a:chOff x="0" y="0"/>
          <a:chExt cx="0" cy="0"/>
        </a:xfrm>
      </p:grpSpPr>
      <p:pic>
        <p:nvPicPr>
          <p:cNvPr id="732" name="Google Shape;732;p121" descr="Shape 354"/>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733" name="Google Shape;733;p121"/>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ody 3">
  <p:cSld name="Body 3">
    <p:spTree>
      <p:nvGrpSpPr>
        <p:cNvPr id="1" name="Shape 734"/>
        <p:cNvGrpSpPr/>
        <p:nvPr/>
      </p:nvGrpSpPr>
      <p:grpSpPr>
        <a:xfrm>
          <a:off x="0" y="0"/>
          <a:ext cx="0" cy="0"/>
          <a:chOff x="0" y="0"/>
          <a:chExt cx="0" cy="0"/>
        </a:xfrm>
      </p:grpSpPr>
      <p:pic>
        <p:nvPicPr>
          <p:cNvPr id="735" name="Google Shape;735;p122" descr="Shape 357"/>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736" name="Google Shape;736;p122"/>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37" name="Google Shape;737;p122"/>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53" name="Google Shape;53;p14"/>
          <p:cNvGrpSpPr/>
          <p:nvPr/>
        </p:nvGrpSpPr>
        <p:grpSpPr>
          <a:xfrm>
            <a:off x="287525" y="4854556"/>
            <a:ext cx="634914" cy="148716"/>
            <a:chOff x="1841475" y="2392725"/>
            <a:chExt cx="3928925" cy="920275"/>
          </a:xfrm>
        </p:grpSpPr>
        <p:sp>
          <p:nvSpPr>
            <p:cNvPr id="54" name="Google Shape;54;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 name="Google Shape;62;p14"/>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63" name="Google Shape;63;p1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1AB9A5"/>
        </a:solidFill>
        <a:effectLst/>
      </p:bgPr>
    </p:bg>
    <p:spTree>
      <p:nvGrpSpPr>
        <p:cNvPr id="1" name="Shape 738"/>
        <p:cNvGrpSpPr/>
        <p:nvPr/>
      </p:nvGrpSpPr>
      <p:grpSpPr>
        <a:xfrm>
          <a:off x="0" y="0"/>
          <a:ext cx="0" cy="0"/>
          <a:chOff x="0" y="0"/>
          <a:chExt cx="0" cy="0"/>
        </a:xfrm>
      </p:grpSpPr>
      <p:sp>
        <p:nvSpPr>
          <p:cNvPr id="739" name="Google Shape;739;p123"/>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740" name="Google Shape;740;p123"/>
          <p:cNvCxnSpPr/>
          <p:nvPr/>
        </p:nvCxnSpPr>
        <p:spPr>
          <a:xfrm>
            <a:off x="4202555" y="2323835"/>
            <a:ext cx="738900" cy="0"/>
          </a:xfrm>
          <a:prstGeom prst="straightConnector1">
            <a:avLst/>
          </a:prstGeom>
          <a:noFill/>
          <a:ln w="38100" cap="flat" cmpd="sng">
            <a:solidFill>
              <a:srgbClr val="FFFFFF"/>
            </a:solidFill>
            <a:prstDash val="solid"/>
            <a:round/>
            <a:headEnd type="none" w="sm" len="sm"/>
            <a:tailEnd type="none" w="sm" len="sm"/>
          </a:ln>
        </p:spPr>
      </p:cxnSp>
      <p:pic>
        <p:nvPicPr>
          <p:cNvPr id="741" name="Google Shape;741;p123" descr="Shape 363"/>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742" name="Google Shape;742;p123"/>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ody 4">
  <p:cSld name="Body 4">
    <p:spTree>
      <p:nvGrpSpPr>
        <p:cNvPr id="1" name="Shape 743"/>
        <p:cNvGrpSpPr/>
        <p:nvPr/>
      </p:nvGrpSpPr>
      <p:grpSpPr>
        <a:xfrm>
          <a:off x="0" y="0"/>
          <a:ext cx="0" cy="0"/>
          <a:chOff x="0" y="0"/>
          <a:chExt cx="0" cy="0"/>
        </a:xfrm>
      </p:grpSpPr>
      <p:pic>
        <p:nvPicPr>
          <p:cNvPr id="744" name="Google Shape;744;p124" descr="Shape 366"/>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745" name="Google Shape;745;p124"/>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46" name="Google Shape;746;p124"/>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6_Blank 5">
  <p:cSld name="16_Blank 5">
    <p:spTree>
      <p:nvGrpSpPr>
        <p:cNvPr id="1" name="Shape 747"/>
        <p:cNvGrpSpPr/>
        <p:nvPr/>
      </p:nvGrpSpPr>
      <p:grpSpPr>
        <a:xfrm>
          <a:off x="0" y="0"/>
          <a:ext cx="0" cy="0"/>
          <a:chOff x="0" y="0"/>
          <a:chExt cx="0" cy="0"/>
        </a:xfrm>
      </p:grpSpPr>
      <p:pic>
        <p:nvPicPr>
          <p:cNvPr id="748" name="Google Shape;748;p125" descr="Shape 370"/>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749" name="Google Shape;749;p125"/>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0" name="Google Shape;750;p125"/>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751"/>
        <p:cNvGrpSpPr/>
        <p:nvPr/>
      </p:nvGrpSpPr>
      <p:grpSpPr>
        <a:xfrm>
          <a:off x="0" y="0"/>
          <a:ext cx="0" cy="0"/>
          <a:chOff x="0" y="0"/>
          <a:chExt cx="0" cy="0"/>
        </a:xfrm>
      </p:grpSpPr>
      <p:sp>
        <p:nvSpPr>
          <p:cNvPr id="752" name="Google Shape;752;p126"/>
          <p:cNvSpPr txBox="1">
            <a:spLocks noGrp="1"/>
          </p:cNvSpPr>
          <p:nvPr>
            <p:ph type="title"/>
          </p:nvPr>
        </p:nvSpPr>
        <p:spPr>
          <a:xfrm>
            <a:off x="311708" y="744573"/>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53" name="Google Shape;753;p126"/>
          <p:cNvSpPr txBox="1">
            <a:spLocks noGrp="1"/>
          </p:cNvSpPr>
          <p:nvPr>
            <p:ph type="body" idx="1"/>
          </p:nvPr>
        </p:nvSpPr>
        <p:spPr>
          <a:xfrm>
            <a:off x="311698"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54" name="Google Shape;754;p126"/>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55"/>
        <p:cNvGrpSpPr/>
        <p:nvPr/>
      </p:nvGrpSpPr>
      <p:grpSpPr>
        <a:xfrm>
          <a:off x="0" y="0"/>
          <a:ext cx="0" cy="0"/>
          <a:chOff x="0" y="0"/>
          <a:chExt cx="0" cy="0"/>
        </a:xfrm>
      </p:grpSpPr>
      <p:sp>
        <p:nvSpPr>
          <p:cNvPr id="756" name="Google Shape;756;p127"/>
          <p:cNvSpPr txBox="1">
            <a:spLocks noGrp="1"/>
          </p:cNvSpPr>
          <p:nvPr>
            <p:ph type="title"/>
          </p:nvPr>
        </p:nvSpPr>
        <p:spPr>
          <a:xfrm>
            <a:off x="311698" y="2150847"/>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57" name="Google Shape;757;p127"/>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758"/>
        <p:cNvGrpSpPr/>
        <p:nvPr/>
      </p:nvGrpSpPr>
      <p:grpSpPr>
        <a:xfrm>
          <a:off x="0" y="0"/>
          <a:ext cx="0" cy="0"/>
          <a:chOff x="0" y="0"/>
          <a:chExt cx="0" cy="0"/>
        </a:xfrm>
      </p:grpSpPr>
      <p:sp>
        <p:nvSpPr>
          <p:cNvPr id="759" name="Google Shape;759;p128"/>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60" name="Google Shape;760;p128"/>
          <p:cNvSpPr txBox="1">
            <a:spLocks noGrp="1"/>
          </p:cNvSpPr>
          <p:nvPr>
            <p:ph type="body" idx="1"/>
          </p:nvPr>
        </p:nvSpPr>
        <p:spPr>
          <a:xfrm>
            <a:off x="311698"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61" name="Google Shape;761;p128"/>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762"/>
        <p:cNvGrpSpPr/>
        <p:nvPr/>
      </p:nvGrpSpPr>
      <p:grpSpPr>
        <a:xfrm>
          <a:off x="0" y="0"/>
          <a:ext cx="0" cy="0"/>
          <a:chOff x="0" y="0"/>
          <a:chExt cx="0" cy="0"/>
        </a:xfrm>
      </p:grpSpPr>
      <p:sp>
        <p:nvSpPr>
          <p:cNvPr id="763" name="Google Shape;763;p129"/>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64" name="Google Shape;764;p129"/>
          <p:cNvSpPr txBox="1">
            <a:spLocks noGrp="1"/>
          </p:cNvSpPr>
          <p:nvPr>
            <p:ph type="body" idx="1"/>
          </p:nvPr>
        </p:nvSpPr>
        <p:spPr>
          <a:xfrm>
            <a:off x="3116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1pPr>
            <a:lvl2pPr marL="914400" marR="0" lvl="1"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2pPr>
            <a:lvl3pPr marL="1371600" marR="0" lvl="2"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3pPr>
            <a:lvl4pPr marL="1828800" marR="0" lvl="3"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4pPr>
            <a:lvl5pPr marL="2286000" marR="0" lvl="4"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65" name="Google Shape;765;p129"/>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66" name="Google Shape;766;p129"/>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767"/>
        <p:cNvGrpSpPr/>
        <p:nvPr/>
      </p:nvGrpSpPr>
      <p:grpSpPr>
        <a:xfrm>
          <a:off x="0" y="0"/>
          <a:ext cx="0" cy="0"/>
          <a:chOff x="0" y="0"/>
          <a:chExt cx="0" cy="0"/>
        </a:xfrm>
      </p:grpSpPr>
      <p:sp>
        <p:nvSpPr>
          <p:cNvPr id="768" name="Google Shape;768;p130"/>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69" name="Google Shape;769;p130"/>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One column text 3">
  <p:cSld name="One column text 3">
    <p:spTree>
      <p:nvGrpSpPr>
        <p:cNvPr id="1" name="Shape 770"/>
        <p:cNvGrpSpPr/>
        <p:nvPr/>
      </p:nvGrpSpPr>
      <p:grpSpPr>
        <a:xfrm>
          <a:off x="0" y="0"/>
          <a:ext cx="0" cy="0"/>
          <a:chOff x="0" y="0"/>
          <a:chExt cx="0" cy="0"/>
        </a:xfrm>
      </p:grpSpPr>
      <p:sp>
        <p:nvSpPr>
          <p:cNvPr id="771" name="Google Shape;771;p131"/>
          <p:cNvSpPr txBox="1">
            <a:spLocks noGrp="1"/>
          </p:cNvSpPr>
          <p:nvPr>
            <p:ph type="title"/>
          </p:nvPr>
        </p:nvSpPr>
        <p:spPr>
          <a:xfrm>
            <a:off x="311698"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72" name="Google Shape;772;p131"/>
          <p:cNvSpPr txBox="1">
            <a:spLocks noGrp="1"/>
          </p:cNvSpPr>
          <p:nvPr>
            <p:ph type="body" idx="1"/>
          </p:nvPr>
        </p:nvSpPr>
        <p:spPr>
          <a:xfrm>
            <a:off x="311698" y="1389598"/>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1pPr>
            <a:lvl2pPr marL="914400" marR="0" lvl="1"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2pPr>
            <a:lvl3pPr marL="1371600" marR="0" lvl="2"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3pPr>
            <a:lvl4pPr marL="1828800" marR="0" lvl="3"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4pPr>
            <a:lvl5pPr marL="2286000" marR="0" lvl="4"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73" name="Google Shape;773;p131"/>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Main point 3">
  <p:cSld name="Main point 3">
    <p:spTree>
      <p:nvGrpSpPr>
        <p:cNvPr id="1" name="Shape 774"/>
        <p:cNvGrpSpPr/>
        <p:nvPr/>
      </p:nvGrpSpPr>
      <p:grpSpPr>
        <a:xfrm>
          <a:off x="0" y="0"/>
          <a:ext cx="0" cy="0"/>
          <a:chOff x="0" y="0"/>
          <a:chExt cx="0" cy="0"/>
        </a:xfrm>
      </p:grpSpPr>
      <p:sp>
        <p:nvSpPr>
          <p:cNvPr id="775" name="Google Shape;775;p132"/>
          <p:cNvSpPr txBox="1">
            <a:spLocks noGrp="1"/>
          </p:cNvSpPr>
          <p:nvPr>
            <p:ph type="title"/>
          </p:nvPr>
        </p:nvSpPr>
        <p:spPr>
          <a:xfrm>
            <a:off x="490250" y="450148"/>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76" name="Google Shape;776;p132"/>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title and description 3">
  <p:cSld name="Section title and description 3">
    <p:spTree>
      <p:nvGrpSpPr>
        <p:cNvPr id="1" name="Shape 777"/>
        <p:cNvGrpSpPr/>
        <p:nvPr/>
      </p:nvGrpSpPr>
      <p:grpSpPr>
        <a:xfrm>
          <a:off x="0" y="0"/>
          <a:ext cx="0" cy="0"/>
          <a:chOff x="0" y="0"/>
          <a:chExt cx="0" cy="0"/>
        </a:xfrm>
      </p:grpSpPr>
      <p:sp>
        <p:nvSpPr>
          <p:cNvPr id="778" name="Google Shape;778;p133"/>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80" name="Google Shape;780;p133"/>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81" name="Google Shape;781;p133"/>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82" name="Google Shape;782;p133"/>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3">
  <p:cSld name="Caption 3">
    <p:spTree>
      <p:nvGrpSpPr>
        <p:cNvPr id="1" name="Shape 783"/>
        <p:cNvGrpSpPr/>
        <p:nvPr/>
      </p:nvGrpSpPr>
      <p:grpSpPr>
        <a:xfrm>
          <a:off x="0" y="0"/>
          <a:ext cx="0" cy="0"/>
          <a:chOff x="0" y="0"/>
          <a:chExt cx="0" cy="0"/>
        </a:xfrm>
      </p:grpSpPr>
      <p:sp>
        <p:nvSpPr>
          <p:cNvPr id="784" name="Google Shape;784;p134"/>
          <p:cNvSpPr txBox="1">
            <a:spLocks noGrp="1"/>
          </p:cNvSpPr>
          <p:nvPr>
            <p:ph type="body" idx="1"/>
          </p:nvPr>
        </p:nvSpPr>
        <p:spPr>
          <a:xfrm>
            <a:off x="311698"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85" name="Google Shape;785;p134"/>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ig number 3">
  <p:cSld name="Big number 3">
    <p:spTree>
      <p:nvGrpSpPr>
        <p:cNvPr id="1" name="Shape 786"/>
        <p:cNvGrpSpPr/>
        <p:nvPr/>
      </p:nvGrpSpPr>
      <p:grpSpPr>
        <a:xfrm>
          <a:off x="0" y="0"/>
          <a:ext cx="0" cy="0"/>
          <a:chOff x="0" y="0"/>
          <a:chExt cx="0" cy="0"/>
        </a:xfrm>
      </p:grpSpPr>
      <p:sp>
        <p:nvSpPr>
          <p:cNvPr id="787" name="Google Shape;787;p135"/>
          <p:cNvSpPr txBox="1">
            <a:spLocks noGrp="1"/>
          </p:cNvSpPr>
          <p:nvPr>
            <p:ph type="title"/>
          </p:nvPr>
        </p:nvSpPr>
        <p:spPr>
          <a:xfrm>
            <a:off x="311698"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88" name="Google Shape;788;p135"/>
          <p:cNvSpPr txBox="1">
            <a:spLocks noGrp="1"/>
          </p:cNvSpPr>
          <p:nvPr>
            <p:ph type="body" idx="1"/>
          </p:nvPr>
        </p:nvSpPr>
        <p:spPr>
          <a:xfrm>
            <a:off x="311698"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789" name="Google Shape;789;p135"/>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13">
  <p:cSld name="Blank 13">
    <p:spTree>
      <p:nvGrpSpPr>
        <p:cNvPr id="1" name="Shape 790"/>
        <p:cNvGrpSpPr/>
        <p:nvPr/>
      </p:nvGrpSpPr>
      <p:grpSpPr>
        <a:xfrm>
          <a:off x="0" y="0"/>
          <a:ext cx="0" cy="0"/>
          <a:chOff x="0" y="0"/>
          <a:chExt cx="0" cy="0"/>
        </a:xfrm>
      </p:grpSpPr>
      <p:sp>
        <p:nvSpPr>
          <p:cNvPr id="791" name="Google Shape;791;p136"/>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Intro 3">
  <p:cSld name="Intro 3">
    <p:spTree>
      <p:nvGrpSpPr>
        <p:cNvPr id="1" name="Shape 792"/>
        <p:cNvGrpSpPr/>
        <p:nvPr/>
      </p:nvGrpSpPr>
      <p:grpSpPr>
        <a:xfrm>
          <a:off x="0" y="0"/>
          <a:ext cx="0" cy="0"/>
          <a:chOff x="0" y="0"/>
          <a:chExt cx="0" cy="0"/>
        </a:xfrm>
      </p:grpSpPr>
      <p:sp>
        <p:nvSpPr>
          <p:cNvPr id="793" name="Google Shape;793;p137"/>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4" name="Google Shape;794;p137" descr="Shape 416"/>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cxnSp>
        <p:nvCxnSpPr>
          <p:cNvPr id="795" name="Google Shape;795;p137"/>
          <p:cNvCxnSpPr/>
          <p:nvPr/>
        </p:nvCxnSpPr>
        <p:spPr>
          <a:xfrm>
            <a:off x="301142" y="2126469"/>
            <a:ext cx="738900" cy="0"/>
          </a:xfrm>
          <a:prstGeom prst="straightConnector1">
            <a:avLst/>
          </a:prstGeom>
          <a:noFill/>
          <a:ln w="38100" cap="flat" cmpd="sng">
            <a:solidFill>
              <a:srgbClr val="00253E"/>
            </a:solidFill>
            <a:prstDash val="solid"/>
            <a:round/>
            <a:headEnd type="none" w="sm" len="sm"/>
            <a:tailEnd type="none" w="sm" len="sm"/>
          </a:ln>
        </p:spPr>
      </p:cxnSp>
      <p:sp>
        <p:nvSpPr>
          <p:cNvPr id="796" name="Google Shape;796;p137"/>
          <p:cNvSpPr txBox="1">
            <a:spLocks noGrp="1"/>
          </p:cNvSpPr>
          <p:nvPr>
            <p:ph type="title"/>
          </p:nvPr>
        </p:nvSpPr>
        <p:spPr>
          <a:xfrm>
            <a:off x="220475" y="449002"/>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797" name="Google Shape;797;p137"/>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798" name="Google Shape;798;p137"/>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ody w/ Support 3">
  <p:cSld name="Body w/ Support 3">
    <p:spTree>
      <p:nvGrpSpPr>
        <p:cNvPr id="1" name="Shape 799"/>
        <p:cNvGrpSpPr/>
        <p:nvPr/>
      </p:nvGrpSpPr>
      <p:grpSpPr>
        <a:xfrm>
          <a:off x="0" y="0"/>
          <a:ext cx="0" cy="0"/>
          <a:chOff x="0" y="0"/>
          <a:chExt cx="0" cy="0"/>
        </a:xfrm>
      </p:grpSpPr>
      <p:pic>
        <p:nvPicPr>
          <p:cNvPr id="800" name="Google Shape;800;p138" descr="Shape 422"/>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801" name="Google Shape;801;p138"/>
          <p:cNvCxnSpPr/>
          <p:nvPr/>
        </p:nvCxnSpPr>
        <p:spPr>
          <a:xfrm rot="10800000">
            <a:off x="6099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802" name="Google Shape;802;p138"/>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803" name="Google Shape;803;p138"/>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04" name="Google Shape;804;p138"/>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ody w/ Image 3">
  <p:cSld name="Body w/ Image 3">
    <p:spTree>
      <p:nvGrpSpPr>
        <p:cNvPr id="1" name="Shape 805"/>
        <p:cNvGrpSpPr/>
        <p:nvPr/>
      </p:nvGrpSpPr>
      <p:grpSpPr>
        <a:xfrm>
          <a:off x="0" y="0"/>
          <a:ext cx="0" cy="0"/>
          <a:chOff x="0" y="0"/>
          <a:chExt cx="0" cy="0"/>
        </a:xfrm>
      </p:grpSpPr>
      <p:sp>
        <p:nvSpPr>
          <p:cNvPr id="806" name="Google Shape;806;p139"/>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39"/>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808" name="Google Shape;808;p139" descr="Shape 430"/>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809" name="Google Shape;809;p139"/>
          <p:cNvCxnSpPr/>
          <p:nvPr/>
        </p:nvCxnSpPr>
        <p:spPr>
          <a:xfrm>
            <a:off x="6088031" y="-214527"/>
            <a:ext cx="0" cy="119700"/>
          </a:xfrm>
          <a:prstGeom prst="straightConnector1">
            <a:avLst/>
          </a:prstGeom>
          <a:noFill/>
          <a:ln w="9525" cap="flat" cmpd="sng">
            <a:solidFill>
              <a:srgbClr val="FFFFFF"/>
            </a:solidFill>
            <a:prstDash val="solid"/>
            <a:round/>
            <a:headEnd type="none" w="sm" len="sm"/>
            <a:tailEnd type="none" w="sm" len="sm"/>
          </a:ln>
        </p:spPr>
      </p:cxnSp>
      <p:sp>
        <p:nvSpPr>
          <p:cNvPr id="810" name="Google Shape;810;p139"/>
          <p:cNvSpPr txBox="1">
            <a:spLocks noGrp="1"/>
          </p:cNvSpPr>
          <p:nvPr>
            <p:ph type="title"/>
          </p:nvPr>
        </p:nvSpPr>
        <p:spPr>
          <a:xfrm>
            <a:off x="253550" y="151272"/>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11" name="Google Shape;811;p139"/>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14">
  <p:cSld name="Blank 14">
    <p:spTree>
      <p:nvGrpSpPr>
        <p:cNvPr id="1" name="Shape 812"/>
        <p:cNvGrpSpPr/>
        <p:nvPr/>
      </p:nvGrpSpPr>
      <p:grpSpPr>
        <a:xfrm>
          <a:off x="0" y="0"/>
          <a:ext cx="0" cy="0"/>
          <a:chOff x="0" y="0"/>
          <a:chExt cx="0" cy="0"/>
        </a:xfrm>
      </p:grpSpPr>
      <p:sp>
        <p:nvSpPr>
          <p:cNvPr id="813" name="Google Shape;813;p140"/>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Dark Mode — TESTING 3">
  <p:cSld name="Dark Mode — TESTING 3">
    <p:bg>
      <p:bgPr>
        <a:solidFill>
          <a:srgbClr val="00253E"/>
        </a:solidFill>
        <a:effectLst/>
      </p:bgPr>
    </p:bg>
    <p:spTree>
      <p:nvGrpSpPr>
        <p:cNvPr id="1" name="Shape 814"/>
        <p:cNvGrpSpPr/>
        <p:nvPr/>
      </p:nvGrpSpPr>
      <p:grpSpPr>
        <a:xfrm>
          <a:off x="0" y="0"/>
          <a:ext cx="0" cy="0"/>
          <a:chOff x="0" y="0"/>
          <a:chExt cx="0" cy="0"/>
        </a:xfrm>
      </p:grpSpPr>
      <p:pic>
        <p:nvPicPr>
          <p:cNvPr id="815" name="Google Shape;815;p141" descr="Shape 437"/>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816" name="Google Shape;816;p141"/>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17" name="Google Shape;817;p141"/>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tatement 3">
  <p:cSld name="Statement 3">
    <p:spTree>
      <p:nvGrpSpPr>
        <p:cNvPr id="1" name="Shape 818"/>
        <p:cNvGrpSpPr/>
        <p:nvPr/>
      </p:nvGrpSpPr>
      <p:grpSpPr>
        <a:xfrm>
          <a:off x="0" y="0"/>
          <a:ext cx="0" cy="0"/>
          <a:chOff x="0" y="0"/>
          <a:chExt cx="0" cy="0"/>
        </a:xfrm>
      </p:grpSpPr>
      <p:sp>
        <p:nvSpPr>
          <p:cNvPr id="819" name="Google Shape;819;p14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820" name="Google Shape;820;p142"/>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821" name="Google Shape;821;p142" descr="Shape 443"/>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822" name="Google Shape;822;p142"/>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 name="Google Shape;67;p16"/>
          <p:cNvGrpSpPr/>
          <p:nvPr/>
        </p:nvGrpSpPr>
        <p:grpSpPr>
          <a:xfrm>
            <a:off x="287525" y="4854556"/>
            <a:ext cx="634914" cy="148716"/>
            <a:chOff x="1841475" y="2392725"/>
            <a:chExt cx="3928925" cy="920275"/>
          </a:xfrm>
        </p:grpSpPr>
        <p:sp>
          <p:nvSpPr>
            <p:cNvPr id="68" name="Google Shape;68;p1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6"/>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77;p1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16"/>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1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80" name="Google Shape;80;p16"/>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6_Blank 6">
  <p:cSld name="16_Blank 6">
    <p:spTree>
      <p:nvGrpSpPr>
        <p:cNvPr id="1" name="Shape 823"/>
        <p:cNvGrpSpPr/>
        <p:nvPr/>
      </p:nvGrpSpPr>
      <p:grpSpPr>
        <a:xfrm>
          <a:off x="0" y="0"/>
          <a:ext cx="0" cy="0"/>
          <a:chOff x="0" y="0"/>
          <a:chExt cx="0" cy="0"/>
        </a:xfrm>
      </p:grpSpPr>
      <p:pic>
        <p:nvPicPr>
          <p:cNvPr id="824" name="Google Shape;824;p143" descr="Shape 446"/>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825" name="Google Shape;825;p143"/>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26" name="Google Shape;826;p143"/>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6_Blank 7">
  <p:cSld name="16_Blank 7">
    <p:spTree>
      <p:nvGrpSpPr>
        <p:cNvPr id="1" name="Shape 827"/>
        <p:cNvGrpSpPr/>
        <p:nvPr/>
      </p:nvGrpSpPr>
      <p:grpSpPr>
        <a:xfrm>
          <a:off x="0" y="0"/>
          <a:ext cx="0" cy="0"/>
          <a:chOff x="0" y="0"/>
          <a:chExt cx="0" cy="0"/>
        </a:xfrm>
      </p:grpSpPr>
      <p:pic>
        <p:nvPicPr>
          <p:cNvPr id="828" name="Google Shape;828;p144" descr="Shape 450"/>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829" name="Google Shape;829;p144"/>
          <p:cNvSpPr/>
          <p:nvPr/>
        </p:nvSpPr>
        <p:spPr>
          <a:xfrm>
            <a:off x="114300" y="112010"/>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30" name="Google Shape;830;p144"/>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3">
  <p:cSld name="Title 3">
    <p:bg>
      <p:bgPr>
        <a:solidFill>
          <a:srgbClr val="1AB9A5"/>
        </a:solidFill>
        <a:effectLst/>
      </p:bgPr>
    </p:bg>
    <p:spTree>
      <p:nvGrpSpPr>
        <p:cNvPr id="1" name="Shape 831"/>
        <p:cNvGrpSpPr/>
        <p:nvPr/>
      </p:nvGrpSpPr>
      <p:grpSpPr>
        <a:xfrm>
          <a:off x="0" y="0"/>
          <a:ext cx="0" cy="0"/>
          <a:chOff x="0" y="0"/>
          <a:chExt cx="0" cy="0"/>
        </a:xfrm>
      </p:grpSpPr>
      <p:pic>
        <p:nvPicPr>
          <p:cNvPr id="832" name="Google Shape;832;p145" descr="Shape 454"/>
          <p:cNvPicPr preferRelativeResize="0"/>
          <p:nvPr/>
        </p:nvPicPr>
        <p:blipFill rotWithShape="1">
          <a:blip r:embed="rId2">
            <a:alphaModFix/>
          </a:blip>
          <a:srcRect t="1905" r="8366" b="13799"/>
          <a:stretch/>
        </p:blipFill>
        <p:spPr>
          <a:xfrm>
            <a:off x="767534" y="-23"/>
            <a:ext cx="8376600" cy="5143499"/>
          </a:xfrm>
          <a:prstGeom prst="rect">
            <a:avLst/>
          </a:prstGeom>
          <a:noFill/>
          <a:ln>
            <a:noFill/>
          </a:ln>
        </p:spPr>
      </p:pic>
      <p:sp>
        <p:nvSpPr>
          <p:cNvPr id="833" name="Google Shape;833;p145"/>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834" name="Google Shape;834;p145" descr="Shape 456"/>
          <p:cNvPicPr preferRelativeResize="0"/>
          <p:nvPr/>
        </p:nvPicPr>
        <p:blipFill rotWithShape="1">
          <a:blip r:embed="rId3">
            <a:alphaModFix/>
          </a:blip>
          <a:srcRect/>
          <a:stretch/>
        </p:blipFill>
        <p:spPr>
          <a:xfrm>
            <a:off x="224819" y="515477"/>
            <a:ext cx="2353798" cy="921000"/>
          </a:xfrm>
          <a:prstGeom prst="rect">
            <a:avLst/>
          </a:prstGeom>
          <a:noFill/>
          <a:ln>
            <a:noFill/>
          </a:ln>
        </p:spPr>
      </p:pic>
      <p:cxnSp>
        <p:nvCxnSpPr>
          <p:cNvPr id="835" name="Google Shape;835;p145"/>
          <p:cNvCxnSpPr/>
          <p:nvPr/>
        </p:nvCxnSpPr>
        <p:spPr>
          <a:xfrm>
            <a:off x="762342"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836" name="Google Shape;836;p145"/>
          <p:cNvSpPr txBox="1">
            <a:spLocks noGrp="1"/>
          </p:cNvSpPr>
          <p:nvPr>
            <p:ph type="title"/>
          </p:nvPr>
        </p:nvSpPr>
        <p:spPr>
          <a:xfrm>
            <a:off x="668791" y="1737010"/>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37" name="Google Shape;837;p145"/>
          <p:cNvSpPr txBox="1"/>
          <p:nvPr/>
        </p:nvSpPr>
        <p:spPr>
          <a:xfrm>
            <a:off x="6402854"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838" name="Google Shape;838;p145"/>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15">
  <p:cSld name="Blank 15">
    <p:spTree>
      <p:nvGrpSpPr>
        <p:cNvPr id="1" name="Shape 839"/>
        <p:cNvGrpSpPr/>
        <p:nvPr/>
      </p:nvGrpSpPr>
      <p:grpSpPr>
        <a:xfrm>
          <a:off x="0" y="0"/>
          <a:ext cx="0" cy="0"/>
          <a:chOff x="0" y="0"/>
          <a:chExt cx="0" cy="0"/>
        </a:xfrm>
      </p:grpSpPr>
      <p:pic>
        <p:nvPicPr>
          <p:cNvPr id="840" name="Google Shape;840;p146" descr="Shape 462"/>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841" name="Google Shape;841;p146"/>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ide-by-Side 4">
  <p:cSld name="Side-by-Side 4">
    <p:spTree>
      <p:nvGrpSpPr>
        <p:cNvPr id="1" name="Shape 842"/>
        <p:cNvGrpSpPr/>
        <p:nvPr/>
      </p:nvGrpSpPr>
      <p:grpSpPr>
        <a:xfrm>
          <a:off x="0" y="0"/>
          <a:ext cx="0" cy="0"/>
          <a:chOff x="0" y="0"/>
          <a:chExt cx="0" cy="0"/>
        </a:xfrm>
      </p:grpSpPr>
      <p:pic>
        <p:nvPicPr>
          <p:cNvPr id="843" name="Google Shape;843;p147" descr="Shape 465"/>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844" name="Google Shape;844;p147"/>
          <p:cNvCxnSpPr/>
          <p:nvPr/>
        </p:nvCxnSpPr>
        <p:spPr>
          <a:xfrm rot="10800000">
            <a:off x="4575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845" name="Google Shape;845;p147"/>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846" name="Google Shape;846;p147"/>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47" name="Google Shape;847;p147"/>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Divider 4">
  <p:cSld name="Divider 4">
    <p:bg>
      <p:bgPr>
        <a:solidFill>
          <a:srgbClr val="1AB9A5"/>
        </a:solidFill>
        <a:effectLst/>
      </p:bgPr>
    </p:bg>
    <p:spTree>
      <p:nvGrpSpPr>
        <p:cNvPr id="1" name="Shape 848"/>
        <p:cNvGrpSpPr/>
        <p:nvPr/>
      </p:nvGrpSpPr>
      <p:grpSpPr>
        <a:xfrm>
          <a:off x="0" y="0"/>
          <a:ext cx="0" cy="0"/>
          <a:chOff x="0" y="0"/>
          <a:chExt cx="0" cy="0"/>
        </a:xfrm>
      </p:grpSpPr>
      <p:sp>
        <p:nvSpPr>
          <p:cNvPr id="849" name="Google Shape;849;p148"/>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850" name="Google Shape;850;p148"/>
          <p:cNvCxnSpPr/>
          <p:nvPr/>
        </p:nvCxnSpPr>
        <p:spPr>
          <a:xfrm>
            <a:off x="4202555" y="2323832"/>
            <a:ext cx="738900" cy="0"/>
          </a:xfrm>
          <a:prstGeom prst="straightConnector1">
            <a:avLst/>
          </a:prstGeom>
          <a:noFill/>
          <a:ln w="38100" cap="flat" cmpd="sng">
            <a:solidFill>
              <a:srgbClr val="FFFFFF"/>
            </a:solidFill>
            <a:prstDash val="solid"/>
            <a:round/>
            <a:headEnd type="none" w="sm" len="sm"/>
            <a:tailEnd type="none" w="sm" len="sm"/>
          </a:ln>
        </p:spPr>
      </p:cxnSp>
      <p:pic>
        <p:nvPicPr>
          <p:cNvPr id="851" name="Google Shape;851;p148" descr="Shape 473"/>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sp>
        <p:nvSpPr>
          <p:cNvPr id="852" name="Google Shape;852;p148"/>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tatement 4">
  <p:cSld name="Statement 4">
    <p:spTree>
      <p:nvGrpSpPr>
        <p:cNvPr id="1" name="Shape 853"/>
        <p:cNvGrpSpPr/>
        <p:nvPr/>
      </p:nvGrpSpPr>
      <p:grpSpPr>
        <a:xfrm>
          <a:off x="0" y="0"/>
          <a:ext cx="0" cy="0"/>
          <a:chOff x="0" y="0"/>
          <a:chExt cx="0" cy="0"/>
        </a:xfrm>
      </p:grpSpPr>
      <p:sp>
        <p:nvSpPr>
          <p:cNvPr id="854" name="Google Shape;854;p149"/>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855" name="Google Shape;855;p149"/>
          <p:cNvSpPr txBox="1">
            <a:spLocks noGrp="1"/>
          </p:cNvSpPr>
          <p:nvPr>
            <p:ph type="title"/>
          </p:nvPr>
        </p:nvSpPr>
        <p:spPr>
          <a:xfrm>
            <a:off x="668800" y="925119"/>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856" name="Google Shape;856;p149" descr="Shape 478"/>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857" name="Google Shape;857;p149"/>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6_Blank 8">
  <p:cSld name="16_Blank 8">
    <p:spTree>
      <p:nvGrpSpPr>
        <p:cNvPr id="1" name="Shape 858"/>
        <p:cNvGrpSpPr/>
        <p:nvPr/>
      </p:nvGrpSpPr>
      <p:grpSpPr>
        <a:xfrm>
          <a:off x="0" y="0"/>
          <a:ext cx="0" cy="0"/>
          <a:chOff x="0" y="0"/>
          <a:chExt cx="0" cy="0"/>
        </a:xfrm>
      </p:grpSpPr>
      <p:pic>
        <p:nvPicPr>
          <p:cNvPr id="859" name="Google Shape;859;p150" descr="Shape 481"/>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860" name="Google Shape;860;p150"/>
          <p:cNvSpPr/>
          <p:nvPr/>
        </p:nvSpPr>
        <p:spPr>
          <a:xfrm>
            <a:off x="114300" y="112010"/>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61" name="Google Shape;861;p150"/>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862"/>
        <p:cNvGrpSpPr/>
        <p:nvPr/>
      </p:nvGrpSpPr>
      <p:grpSpPr>
        <a:xfrm>
          <a:off x="0" y="0"/>
          <a:ext cx="0" cy="0"/>
          <a:chOff x="0" y="0"/>
          <a:chExt cx="0" cy="0"/>
        </a:xfrm>
      </p:grpSpPr>
      <p:sp>
        <p:nvSpPr>
          <p:cNvPr id="863" name="Google Shape;863;p151"/>
          <p:cNvSpPr txBox="1">
            <a:spLocks noGrp="1"/>
          </p:cNvSpPr>
          <p:nvPr>
            <p:ph type="title"/>
          </p:nvPr>
        </p:nvSpPr>
        <p:spPr>
          <a:xfrm>
            <a:off x="311708" y="744570"/>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64" name="Google Shape;864;p151"/>
          <p:cNvSpPr txBox="1">
            <a:spLocks noGrp="1"/>
          </p:cNvSpPr>
          <p:nvPr>
            <p:ph type="body" idx="1"/>
          </p:nvPr>
        </p:nvSpPr>
        <p:spPr>
          <a:xfrm>
            <a:off x="311697"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65" name="Google Shape;865;p151"/>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866"/>
        <p:cNvGrpSpPr/>
        <p:nvPr/>
      </p:nvGrpSpPr>
      <p:grpSpPr>
        <a:xfrm>
          <a:off x="0" y="0"/>
          <a:ext cx="0" cy="0"/>
          <a:chOff x="0" y="0"/>
          <a:chExt cx="0" cy="0"/>
        </a:xfrm>
      </p:grpSpPr>
      <p:sp>
        <p:nvSpPr>
          <p:cNvPr id="867" name="Google Shape;867;p152"/>
          <p:cNvSpPr txBox="1">
            <a:spLocks noGrp="1"/>
          </p:cNvSpPr>
          <p:nvPr>
            <p:ph type="title"/>
          </p:nvPr>
        </p:nvSpPr>
        <p:spPr>
          <a:xfrm>
            <a:off x="311697" y="2150847"/>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68" name="Google Shape;868;p152"/>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1"/>
        <p:cNvGrpSpPr/>
        <p:nvPr/>
      </p:nvGrpSpPr>
      <p:grpSpPr>
        <a:xfrm>
          <a:off x="0" y="0"/>
          <a:ext cx="0" cy="0"/>
          <a:chOff x="0" y="0"/>
          <a:chExt cx="0" cy="0"/>
        </a:xfrm>
      </p:grpSpPr>
      <p:pic>
        <p:nvPicPr>
          <p:cNvPr id="82" name="Google Shape;82;p17"/>
          <p:cNvPicPr preferRelativeResize="0"/>
          <p:nvPr/>
        </p:nvPicPr>
        <p:blipFill>
          <a:blip r:embed="rId2">
            <a:alphaModFix/>
          </a:blip>
          <a:stretch>
            <a:fillRect/>
          </a:stretch>
        </p:blipFill>
        <p:spPr>
          <a:xfrm>
            <a:off x="0" y="0"/>
            <a:ext cx="9144000" cy="5143489"/>
          </a:xfrm>
          <a:prstGeom prst="rect">
            <a:avLst/>
          </a:prstGeom>
          <a:noFill/>
          <a:ln>
            <a:noFill/>
          </a:ln>
        </p:spPr>
      </p:pic>
      <p:sp>
        <p:nvSpPr>
          <p:cNvPr id="83" name="Google Shape;83;p1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4" name="Google Shape;84;p17"/>
          <p:cNvGrpSpPr/>
          <p:nvPr/>
        </p:nvGrpSpPr>
        <p:grpSpPr>
          <a:xfrm>
            <a:off x="287525" y="4854556"/>
            <a:ext cx="634914" cy="148716"/>
            <a:chOff x="1841475" y="2392725"/>
            <a:chExt cx="3928925" cy="920275"/>
          </a:xfrm>
        </p:grpSpPr>
        <p:sp>
          <p:nvSpPr>
            <p:cNvPr id="85" name="Google Shape;85;p1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body 4">
  <p:cSld name="Title and body 4">
    <p:spTree>
      <p:nvGrpSpPr>
        <p:cNvPr id="1" name="Shape 869"/>
        <p:cNvGrpSpPr/>
        <p:nvPr/>
      </p:nvGrpSpPr>
      <p:grpSpPr>
        <a:xfrm>
          <a:off x="0" y="0"/>
          <a:ext cx="0" cy="0"/>
          <a:chOff x="0" y="0"/>
          <a:chExt cx="0" cy="0"/>
        </a:xfrm>
      </p:grpSpPr>
      <p:sp>
        <p:nvSpPr>
          <p:cNvPr id="870" name="Google Shape;870;p153"/>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71" name="Google Shape;871;p153"/>
          <p:cNvSpPr txBox="1">
            <a:spLocks noGrp="1"/>
          </p:cNvSpPr>
          <p:nvPr>
            <p:ph type="body" idx="1"/>
          </p:nvPr>
        </p:nvSpPr>
        <p:spPr>
          <a:xfrm>
            <a:off x="311697"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72" name="Google Shape;872;p153"/>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873"/>
        <p:cNvGrpSpPr/>
        <p:nvPr/>
      </p:nvGrpSpPr>
      <p:grpSpPr>
        <a:xfrm>
          <a:off x="0" y="0"/>
          <a:ext cx="0" cy="0"/>
          <a:chOff x="0" y="0"/>
          <a:chExt cx="0" cy="0"/>
        </a:xfrm>
      </p:grpSpPr>
      <p:sp>
        <p:nvSpPr>
          <p:cNvPr id="874" name="Google Shape;874;p154"/>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75" name="Google Shape;875;p154"/>
          <p:cNvSpPr txBox="1">
            <a:spLocks noGrp="1"/>
          </p:cNvSpPr>
          <p:nvPr>
            <p:ph type="body" idx="1"/>
          </p:nvPr>
        </p:nvSpPr>
        <p:spPr>
          <a:xfrm>
            <a:off x="311697"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76" name="Google Shape;876;p154"/>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77" name="Google Shape;877;p154"/>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One column text 4">
  <p:cSld name="One column text 4">
    <p:spTree>
      <p:nvGrpSpPr>
        <p:cNvPr id="1" name="Shape 878"/>
        <p:cNvGrpSpPr/>
        <p:nvPr/>
      </p:nvGrpSpPr>
      <p:grpSpPr>
        <a:xfrm>
          <a:off x="0" y="0"/>
          <a:ext cx="0" cy="0"/>
          <a:chOff x="0" y="0"/>
          <a:chExt cx="0" cy="0"/>
        </a:xfrm>
      </p:grpSpPr>
      <p:sp>
        <p:nvSpPr>
          <p:cNvPr id="879" name="Google Shape;879;p155"/>
          <p:cNvSpPr txBox="1">
            <a:spLocks noGrp="1"/>
          </p:cNvSpPr>
          <p:nvPr>
            <p:ph type="title"/>
          </p:nvPr>
        </p:nvSpPr>
        <p:spPr>
          <a:xfrm>
            <a:off x="311697"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80" name="Google Shape;880;p155"/>
          <p:cNvSpPr txBox="1">
            <a:spLocks noGrp="1"/>
          </p:cNvSpPr>
          <p:nvPr>
            <p:ph type="body" idx="1"/>
          </p:nvPr>
        </p:nvSpPr>
        <p:spPr>
          <a:xfrm>
            <a:off x="311697" y="1389598"/>
            <a:ext cx="2808000" cy="31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81" name="Google Shape;881;p155"/>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Main point 4">
  <p:cSld name="Main point 4">
    <p:spTree>
      <p:nvGrpSpPr>
        <p:cNvPr id="1" name="Shape 882"/>
        <p:cNvGrpSpPr/>
        <p:nvPr/>
      </p:nvGrpSpPr>
      <p:grpSpPr>
        <a:xfrm>
          <a:off x="0" y="0"/>
          <a:ext cx="0" cy="0"/>
          <a:chOff x="0" y="0"/>
          <a:chExt cx="0" cy="0"/>
        </a:xfrm>
      </p:grpSpPr>
      <p:sp>
        <p:nvSpPr>
          <p:cNvPr id="883" name="Google Shape;883;p156"/>
          <p:cNvSpPr txBox="1">
            <a:spLocks noGrp="1"/>
          </p:cNvSpPr>
          <p:nvPr>
            <p:ph type="title"/>
          </p:nvPr>
        </p:nvSpPr>
        <p:spPr>
          <a:xfrm>
            <a:off x="490250" y="450146"/>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84" name="Google Shape;884;p156"/>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title and description 4">
  <p:cSld name="Section title and description 4">
    <p:spTree>
      <p:nvGrpSpPr>
        <p:cNvPr id="1" name="Shape 885"/>
        <p:cNvGrpSpPr/>
        <p:nvPr/>
      </p:nvGrpSpPr>
      <p:grpSpPr>
        <a:xfrm>
          <a:off x="0" y="0"/>
          <a:ext cx="0" cy="0"/>
          <a:chOff x="0" y="0"/>
          <a:chExt cx="0" cy="0"/>
        </a:xfrm>
      </p:grpSpPr>
      <p:sp>
        <p:nvSpPr>
          <p:cNvPr id="886" name="Google Shape;886;p157"/>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5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88" name="Google Shape;888;p157"/>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89" name="Google Shape;889;p157"/>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90" name="Google Shape;890;p157"/>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4">
  <p:cSld name="Caption 4">
    <p:spTree>
      <p:nvGrpSpPr>
        <p:cNvPr id="1" name="Shape 891"/>
        <p:cNvGrpSpPr/>
        <p:nvPr/>
      </p:nvGrpSpPr>
      <p:grpSpPr>
        <a:xfrm>
          <a:off x="0" y="0"/>
          <a:ext cx="0" cy="0"/>
          <a:chOff x="0" y="0"/>
          <a:chExt cx="0" cy="0"/>
        </a:xfrm>
      </p:grpSpPr>
      <p:sp>
        <p:nvSpPr>
          <p:cNvPr id="892" name="Google Shape;892;p158"/>
          <p:cNvSpPr txBox="1">
            <a:spLocks noGrp="1"/>
          </p:cNvSpPr>
          <p:nvPr>
            <p:ph type="body" idx="1"/>
          </p:nvPr>
        </p:nvSpPr>
        <p:spPr>
          <a:xfrm>
            <a:off x="311697"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93" name="Google Shape;893;p158"/>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ig number 4">
  <p:cSld name="Big number 4">
    <p:spTree>
      <p:nvGrpSpPr>
        <p:cNvPr id="1" name="Shape 894"/>
        <p:cNvGrpSpPr/>
        <p:nvPr/>
      </p:nvGrpSpPr>
      <p:grpSpPr>
        <a:xfrm>
          <a:off x="0" y="0"/>
          <a:ext cx="0" cy="0"/>
          <a:chOff x="0" y="0"/>
          <a:chExt cx="0" cy="0"/>
        </a:xfrm>
      </p:grpSpPr>
      <p:sp>
        <p:nvSpPr>
          <p:cNvPr id="895" name="Google Shape;895;p159"/>
          <p:cNvSpPr txBox="1">
            <a:spLocks noGrp="1"/>
          </p:cNvSpPr>
          <p:nvPr>
            <p:ph type="title"/>
          </p:nvPr>
        </p:nvSpPr>
        <p:spPr>
          <a:xfrm>
            <a:off x="311697"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96" name="Google Shape;896;p159"/>
          <p:cNvSpPr txBox="1">
            <a:spLocks noGrp="1"/>
          </p:cNvSpPr>
          <p:nvPr>
            <p:ph type="body" idx="1"/>
          </p:nvPr>
        </p:nvSpPr>
        <p:spPr>
          <a:xfrm>
            <a:off x="311697" y="3152225"/>
            <a:ext cx="85206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97" name="Google Shape;897;p159"/>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lank 16">
  <p:cSld name="Blank 16">
    <p:spTree>
      <p:nvGrpSpPr>
        <p:cNvPr id="1" name="Shape 898"/>
        <p:cNvGrpSpPr/>
        <p:nvPr/>
      </p:nvGrpSpPr>
      <p:grpSpPr>
        <a:xfrm>
          <a:off x="0" y="0"/>
          <a:ext cx="0" cy="0"/>
          <a:chOff x="0" y="0"/>
          <a:chExt cx="0" cy="0"/>
        </a:xfrm>
      </p:grpSpPr>
      <p:sp>
        <p:nvSpPr>
          <p:cNvPr id="899" name="Google Shape;899;p160"/>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ntro 4">
  <p:cSld name="Intro 4">
    <p:spTree>
      <p:nvGrpSpPr>
        <p:cNvPr id="1" name="Shape 900"/>
        <p:cNvGrpSpPr/>
        <p:nvPr/>
      </p:nvGrpSpPr>
      <p:grpSpPr>
        <a:xfrm>
          <a:off x="0" y="0"/>
          <a:ext cx="0" cy="0"/>
          <a:chOff x="0" y="0"/>
          <a:chExt cx="0" cy="0"/>
        </a:xfrm>
      </p:grpSpPr>
      <p:sp>
        <p:nvSpPr>
          <p:cNvPr id="901" name="Google Shape;901;p161"/>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2" name="Google Shape;902;p161" descr="Shape 524"/>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cxnSp>
        <p:nvCxnSpPr>
          <p:cNvPr id="903" name="Google Shape;903;p161"/>
          <p:cNvCxnSpPr/>
          <p:nvPr/>
        </p:nvCxnSpPr>
        <p:spPr>
          <a:xfrm>
            <a:off x="301139" y="2126468"/>
            <a:ext cx="738900" cy="0"/>
          </a:xfrm>
          <a:prstGeom prst="straightConnector1">
            <a:avLst/>
          </a:prstGeom>
          <a:noFill/>
          <a:ln w="38100" cap="flat" cmpd="sng">
            <a:solidFill>
              <a:srgbClr val="00253E"/>
            </a:solidFill>
            <a:prstDash val="solid"/>
            <a:round/>
            <a:headEnd type="none" w="sm" len="sm"/>
            <a:tailEnd type="none" w="sm" len="sm"/>
          </a:ln>
        </p:spPr>
      </p:cxnSp>
      <p:sp>
        <p:nvSpPr>
          <p:cNvPr id="904" name="Google Shape;904;p161"/>
          <p:cNvSpPr txBox="1">
            <a:spLocks noGrp="1"/>
          </p:cNvSpPr>
          <p:nvPr>
            <p:ph type="title"/>
          </p:nvPr>
        </p:nvSpPr>
        <p:spPr>
          <a:xfrm>
            <a:off x="220475" y="449002"/>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905" name="Google Shape;905;p161"/>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906" name="Google Shape;906;p161"/>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ody w/ Support 4">
  <p:cSld name="Body w/ Support 4">
    <p:spTree>
      <p:nvGrpSpPr>
        <p:cNvPr id="1" name="Shape 907"/>
        <p:cNvGrpSpPr/>
        <p:nvPr/>
      </p:nvGrpSpPr>
      <p:grpSpPr>
        <a:xfrm>
          <a:off x="0" y="0"/>
          <a:ext cx="0" cy="0"/>
          <a:chOff x="0" y="0"/>
          <a:chExt cx="0" cy="0"/>
        </a:xfrm>
      </p:grpSpPr>
      <p:pic>
        <p:nvPicPr>
          <p:cNvPr id="908" name="Google Shape;908;p162" descr="Shape 530"/>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909" name="Google Shape;909;p162"/>
          <p:cNvCxnSpPr/>
          <p:nvPr/>
        </p:nvCxnSpPr>
        <p:spPr>
          <a:xfrm rot="10800000">
            <a:off x="6099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910" name="Google Shape;910;p162"/>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911" name="Google Shape;911;p162"/>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12" name="Google Shape;912;p162"/>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5" name="Google Shape;95;p18"/>
          <p:cNvGrpSpPr/>
          <p:nvPr/>
        </p:nvGrpSpPr>
        <p:grpSpPr>
          <a:xfrm>
            <a:off x="287525" y="4854556"/>
            <a:ext cx="634914" cy="148716"/>
            <a:chOff x="1841475" y="2392725"/>
            <a:chExt cx="3928925" cy="920275"/>
          </a:xfrm>
        </p:grpSpPr>
        <p:sp>
          <p:nvSpPr>
            <p:cNvPr id="96" name="Google Shape;96;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ody w/ Image 4">
  <p:cSld name="Body w/ Image 4">
    <p:spTree>
      <p:nvGrpSpPr>
        <p:cNvPr id="1" name="Shape 913"/>
        <p:cNvGrpSpPr/>
        <p:nvPr/>
      </p:nvGrpSpPr>
      <p:grpSpPr>
        <a:xfrm>
          <a:off x="0" y="0"/>
          <a:ext cx="0" cy="0"/>
          <a:chOff x="0" y="0"/>
          <a:chExt cx="0" cy="0"/>
        </a:xfrm>
      </p:grpSpPr>
      <p:sp>
        <p:nvSpPr>
          <p:cNvPr id="914" name="Google Shape;914;p163"/>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63"/>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916" name="Google Shape;916;p163" descr="Shape 538"/>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917" name="Google Shape;917;p163"/>
          <p:cNvCxnSpPr/>
          <p:nvPr/>
        </p:nvCxnSpPr>
        <p:spPr>
          <a:xfrm>
            <a:off x="6088029" y="-214527"/>
            <a:ext cx="0" cy="119700"/>
          </a:xfrm>
          <a:prstGeom prst="straightConnector1">
            <a:avLst/>
          </a:prstGeom>
          <a:noFill/>
          <a:ln w="9525" cap="flat" cmpd="sng">
            <a:solidFill>
              <a:srgbClr val="FFFFFF"/>
            </a:solidFill>
            <a:prstDash val="solid"/>
            <a:round/>
            <a:headEnd type="none" w="sm" len="sm"/>
            <a:tailEnd type="none" w="sm" len="sm"/>
          </a:ln>
        </p:spPr>
      </p:cxnSp>
      <p:sp>
        <p:nvSpPr>
          <p:cNvPr id="918" name="Google Shape;918;p163"/>
          <p:cNvSpPr txBox="1">
            <a:spLocks noGrp="1"/>
          </p:cNvSpPr>
          <p:nvPr>
            <p:ph type="title"/>
          </p:nvPr>
        </p:nvSpPr>
        <p:spPr>
          <a:xfrm>
            <a:off x="253550" y="151270"/>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19" name="Google Shape;919;p163"/>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lank 17">
  <p:cSld name="Blank 17">
    <p:spTree>
      <p:nvGrpSpPr>
        <p:cNvPr id="1" name="Shape 920"/>
        <p:cNvGrpSpPr/>
        <p:nvPr/>
      </p:nvGrpSpPr>
      <p:grpSpPr>
        <a:xfrm>
          <a:off x="0" y="0"/>
          <a:ext cx="0" cy="0"/>
          <a:chOff x="0" y="0"/>
          <a:chExt cx="0" cy="0"/>
        </a:xfrm>
      </p:grpSpPr>
      <p:sp>
        <p:nvSpPr>
          <p:cNvPr id="921" name="Google Shape;921;p164"/>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Dark Mode — TESTING 4">
  <p:cSld name="Dark Mode — TESTING 4">
    <p:bg>
      <p:bgPr>
        <a:solidFill>
          <a:srgbClr val="00253E"/>
        </a:solidFill>
        <a:effectLst/>
      </p:bgPr>
    </p:bg>
    <p:spTree>
      <p:nvGrpSpPr>
        <p:cNvPr id="1" name="Shape 922"/>
        <p:cNvGrpSpPr/>
        <p:nvPr/>
      </p:nvGrpSpPr>
      <p:grpSpPr>
        <a:xfrm>
          <a:off x="0" y="0"/>
          <a:ext cx="0" cy="0"/>
          <a:chOff x="0" y="0"/>
          <a:chExt cx="0" cy="0"/>
        </a:xfrm>
      </p:grpSpPr>
      <p:pic>
        <p:nvPicPr>
          <p:cNvPr id="923" name="Google Shape;923;p165" descr="Shape 545"/>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sp>
        <p:nvSpPr>
          <p:cNvPr id="924" name="Google Shape;924;p165"/>
          <p:cNvSpPr txBox="1">
            <a:spLocks noGrp="1"/>
          </p:cNvSpPr>
          <p:nvPr>
            <p:ph type="title"/>
          </p:nvPr>
        </p:nvSpPr>
        <p:spPr>
          <a:xfrm>
            <a:off x="668800" y="925119"/>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25" name="Google Shape;925;p165"/>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26"/>
        <p:cNvGrpSpPr/>
        <p:nvPr/>
      </p:nvGrpSpPr>
      <p:grpSpPr>
        <a:xfrm>
          <a:off x="0" y="0"/>
          <a:ext cx="0" cy="0"/>
          <a:chOff x="0" y="0"/>
          <a:chExt cx="0" cy="0"/>
        </a:xfrm>
      </p:grpSpPr>
      <p:sp>
        <p:nvSpPr>
          <p:cNvPr id="927" name="Google Shape;927;p166"/>
          <p:cNvSpPr/>
          <p:nvPr/>
        </p:nvSpPr>
        <p:spPr>
          <a:xfrm>
            <a:off x="0" y="4629148"/>
            <a:ext cx="9144000" cy="385800"/>
          </a:xfrm>
          <a:prstGeom prst="rect">
            <a:avLst/>
          </a:prstGeom>
          <a:solidFill>
            <a:srgbClr val="00786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8" name="Google Shape;928;p166"/>
          <p:cNvSpPr txBox="1">
            <a:spLocks noGrp="1"/>
          </p:cNvSpPr>
          <p:nvPr>
            <p:ph type="title"/>
          </p:nvPr>
        </p:nvSpPr>
        <p:spPr>
          <a:xfrm>
            <a:off x="366710" y="325435"/>
            <a:ext cx="8410500" cy="554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8881"/>
              </a:buClr>
              <a:buSzPts val="3200"/>
              <a:buFont typeface="Arial"/>
              <a:buNone/>
              <a:defRPr sz="3200" b="0" i="0" u="none" strike="noStrike" cap="none">
                <a:solidFill>
                  <a:srgbClr val="00888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29" name="Google Shape;929;p166"/>
          <p:cNvSpPr txBox="1"/>
          <p:nvPr/>
        </p:nvSpPr>
        <p:spPr>
          <a:xfrm>
            <a:off x="366711" y="5043847"/>
            <a:ext cx="22749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808080"/>
              </a:buClr>
              <a:buSzPts val="600"/>
              <a:buFont typeface="Arial"/>
              <a:buNone/>
            </a:pPr>
            <a:r>
              <a:rPr lang="en" sz="600" b="0" i="0" u="none" strike="noStrike" cap="none">
                <a:solidFill>
                  <a:srgbClr val="808080"/>
                </a:solidFill>
                <a:latin typeface="Arial"/>
                <a:ea typeface="Arial"/>
                <a:cs typeface="Arial"/>
                <a:sym typeface="Arial"/>
              </a:rPr>
              <a:t>© Copyright 2014 Pivotal. All rights reserved.</a:t>
            </a:r>
            <a:endParaRPr/>
          </a:p>
        </p:txBody>
      </p:sp>
      <p:pic>
        <p:nvPicPr>
          <p:cNvPr id="930" name="Google Shape;930;p166" descr="Shape 552"/>
          <p:cNvPicPr preferRelativeResize="0"/>
          <p:nvPr/>
        </p:nvPicPr>
        <p:blipFill rotWithShape="1">
          <a:blip r:embed="rId2">
            <a:alphaModFix/>
          </a:blip>
          <a:srcRect/>
          <a:stretch/>
        </p:blipFill>
        <p:spPr>
          <a:xfrm>
            <a:off x="7937764" y="4709392"/>
            <a:ext cx="965101" cy="228601"/>
          </a:xfrm>
          <a:prstGeom prst="rect">
            <a:avLst/>
          </a:prstGeom>
          <a:noFill/>
          <a:ln>
            <a:noFill/>
          </a:ln>
        </p:spPr>
      </p:pic>
      <p:sp>
        <p:nvSpPr>
          <p:cNvPr id="931" name="Google Shape;931;p166"/>
          <p:cNvSpPr txBox="1">
            <a:spLocks noGrp="1"/>
          </p:cNvSpPr>
          <p:nvPr>
            <p:ph type="sldNum" idx="12"/>
          </p:nvPr>
        </p:nvSpPr>
        <p:spPr>
          <a:xfrm>
            <a:off x="8959747" y="5021493"/>
            <a:ext cx="126900" cy="126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1pPr>
            <a:lvl2pPr marL="0" marR="0" lvl="1"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2pPr>
            <a:lvl3pPr marL="0" marR="0" lvl="2"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3pPr>
            <a:lvl4pPr marL="0" marR="0" lvl="3"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4pPr>
            <a:lvl5pPr marL="0" marR="0" lvl="4"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5pPr>
            <a:lvl6pPr marL="0" marR="0" lvl="5"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6pPr>
            <a:lvl7pPr marL="0" marR="0" lvl="6"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7pPr>
            <a:lvl8pPr marL="0" marR="0" lvl="7"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8pPr>
            <a:lvl9pPr marL="0" marR="0" lvl="8"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4">
  <p:cSld name="Title 4">
    <p:bg>
      <p:bgPr>
        <a:solidFill>
          <a:srgbClr val="1AB9A5"/>
        </a:solidFill>
        <a:effectLst/>
      </p:bgPr>
    </p:bg>
    <p:spTree>
      <p:nvGrpSpPr>
        <p:cNvPr id="1" name="Shape 932"/>
        <p:cNvGrpSpPr/>
        <p:nvPr/>
      </p:nvGrpSpPr>
      <p:grpSpPr>
        <a:xfrm>
          <a:off x="0" y="0"/>
          <a:ext cx="0" cy="0"/>
          <a:chOff x="0" y="0"/>
          <a:chExt cx="0" cy="0"/>
        </a:xfrm>
      </p:grpSpPr>
      <p:pic>
        <p:nvPicPr>
          <p:cNvPr id="933" name="Google Shape;933;p167" descr="Shape 555"/>
          <p:cNvPicPr preferRelativeResize="0"/>
          <p:nvPr/>
        </p:nvPicPr>
        <p:blipFill rotWithShape="1">
          <a:blip r:embed="rId2">
            <a:alphaModFix/>
          </a:blip>
          <a:srcRect t="1905" r="8366" b="13799"/>
          <a:stretch/>
        </p:blipFill>
        <p:spPr>
          <a:xfrm>
            <a:off x="767536" y="-23"/>
            <a:ext cx="8376600" cy="5143499"/>
          </a:xfrm>
          <a:prstGeom prst="rect">
            <a:avLst/>
          </a:prstGeom>
          <a:noFill/>
          <a:ln>
            <a:noFill/>
          </a:ln>
        </p:spPr>
      </p:pic>
      <p:sp>
        <p:nvSpPr>
          <p:cNvPr id="934" name="Google Shape;934;p167"/>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935" name="Google Shape;935;p167" descr="Shape 557"/>
          <p:cNvPicPr preferRelativeResize="0"/>
          <p:nvPr/>
        </p:nvPicPr>
        <p:blipFill rotWithShape="1">
          <a:blip r:embed="rId3">
            <a:alphaModFix/>
          </a:blip>
          <a:srcRect/>
          <a:stretch/>
        </p:blipFill>
        <p:spPr>
          <a:xfrm>
            <a:off x="224819" y="515477"/>
            <a:ext cx="2353802" cy="921000"/>
          </a:xfrm>
          <a:prstGeom prst="rect">
            <a:avLst/>
          </a:prstGeom>
          <a:noFill/>
          <a:ln>
            <a:noFill/>
          </a:ln>
        </p:spPr>
      </p:pic>
      <p:cxnSp>
        <p:nvCxnSpPr>
          <p:cNvPr id="936" name="Google Shape;936;p167"/>
          <p:cNvCxnSpPr/>
          <p:nvPr/>
        </p:nvCxnSpPr>
        <p:spPr>
          <a:xfrm>
            <a:off x="762344"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937" name="Google Shape;937;p167"/>
          <p:cNvSpPr txBox="1">
            <a:spLocks noGrp="1"/>
          </p:cNvSpPr>
          <p:nvPr>
            <p:ph type="title"/>
          </p:nvPr>
        </p:nvSpPr>
        <p:spPr>
          <a:xfrm>
            <a:off x="668791" y="1737011"/>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38" name="Google Shape;938;p167"/>
          <p:cNvSpPr txBox="1"/>
          <p:nvPr/>
        </p:nvSpPr>
        <p:spPr>
          <a:xfrm>
            <a:off x="6402856"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939" name="Google Shape;939;p167"/>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18">
  <p:cSld name="Blank 18">
    <p:spTree>
      <p:nvGrpSpPr>
        <p:cNvPr id="1" name="Shape 940"/>
        <p:cNvGrpSpPr/>
        <p:nvPr/>
      </p:nvGrpSpPr>
      <p:grpSpPr>
        <a:xfrm>
          <a:off x="0" y="0"/>
          <a:ext cx="0" cy="0"/>
          <a:chOff x="0" y="0"/>
          <a:chExt cx="0" cy="0"/>
        </a:xfrm>
      </p:grpSpPr>
      <p:pic>
        <p:nvPicPr>
          <p:cNvPr id="941" name="Google Shape;941;p168" descr="Shape 563"/>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942" name="Google Shape;942;p168"/>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943"/>
        <p:cNvGrpSpPr/>
        <p:nvPr/>
      </p:nvGrpSpPr>
      <p:grpSpPr>
        <a:xfrm>
          <a:off x="0" y="0"/>
          <a:ext cx="0" cy="0"/>
          <a:chOff x="0" y="0"/>
          <a:chExt cx="0" cy="0"/>
        </a:xfrm>
      </p:grpSpPr>
      <p:sp>
        <p:nvSpPr>
          <p:cNvPr id="944" name="Google Shape;944;p169"/>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45" name="Google Shape;945;p169"/>
          <p:cNvSpPr txBox="1">
            <a:spLocks noGrp="1"/>
          </p:cNvSpPr>
          <p:nvPr>
            <p:ph type="body" idx="1"/>
          </p:nvPr>
        </p:nvSpPr>
        <p:spPr>
          <a:xfrm>
            <a:off x="311697"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400"/>
              <a:buFont typeface="Arial"/>
              <a:buNone/>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46" name="Google Shape;946;p169"/>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47" name="Google Shape;947;p169"/>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948"/>
        <p:cNvGrpSpPr/>
        <p:nvPr/>
      </p:nvGrpSpPr>
      <p:grpSpPr>
        <a:xfrm>
          <a:off x="0" y="0"/>
          <a:ext cx="0" cy="0"/>
          <a:chOff x="0" y="0"/>
          <a:chExt cx="0" cy="0"/>
        </a:xfrm>
      </p:grpSpPr>
      <p:sp>
        <p:nvSpPr>
          <p:cNvPr id="949" name="Google Shape;949;p170"/>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50" name="Google Shape;950;p170"/>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ide-by-Side 5">
  <p:cSld name="Side-by-Side 5">
    <p:spTree>
      <p:nvGrpSpPr>
        <p:cNvPr id="1" name="Shape 951"/>
        <p:cNvGrpSpPr/>
        <p:nvPr/>
      </p:nvGrpSpPr>
      <p:grpSpPr>
        <a:xfrm>
          <a:off x="0" y="0"/>
          <a:ext cx="0" cy="0"/>
          <a:chOff x="0" y="0"/>
          <a:chExt cx="0" cy="0"/>
        </a:xfrm>
      </p:grpSpPr>
      <p:pic>
        <p:nvPicPr>
          <p:cNvPr id="952" name="Google Shape;952;p171" descr="Shape 574"/>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953" name="Google Shape;953;p171"/>
          <p:cNvCxnSpPr/>
          <p:nvPr/>
        </p:nvCxnSpPr>
        <p:spPr>
          <a:xfrm rot="10800000">
            <a:off x="4575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954" name="Google Shape;954;p171"/>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955" name="Google Shape;955;p171"/>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56" name="Google Shape;956;p171"/>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Body 5">
  <p:cSld name="Body 5">
    <p:spTree>
      <p:nvGrpSpPr>
        <p:cNvPr id="1" name="Shape 957"/>
        <p:cNvGrpSpPr/>
        <p:nvPr/>
      </p:nvGrpSpPr>
      <p:grpSpPr>
        <a:xfrm>
          <a:off x="0" y="0"/>
          <a:ext cx="0" cy="0"/>
          <a:chOff x="0" y="0"/>
          <a:chExt cx="0" cy="0"/>
        </a:xfrm>
      </p:grpSpPr>
      <p:pic>
        <p:nvPicPr>
          <p:cNvPr id="958" name="Google Shape;958;p172" descr="Shape 580"/>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959" name="Google Shape;959;p172"/>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60" name="Google Shape;960;p172"/>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04"/>
        <p:cNvGrpSpPr/>
        <p:nvPr/>
      </p:nvGrpSpPr>
      <p:grpSpPr>
        <a:xfrm>
          <a:off x="0" y="0"/>
          <a:ext cx="0" cy="0"/>
          <a:chOff x="0" y="0"/>
          <a:chExt cx="0" cy="0"/>
        </a:xfrm>
      </p:grpSpPr>
      <p:cxnSp>
        <p:nvCxnSpPr>
          <p:cNvPr id="105" name="Google Shape;105;p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06" name="Google Shape;106;p19"/>
          <p:cNvGrpSpPr/>
          <p:nvPr/>
        </p:nvGrpSpPr>
        <p:grpSpPr>
          <a:xfrm>
            <a:off x="287525" y="4854556"/>
            <a:ext cx="634914" cy="148716"/>
            <a:chOff x="1841475" y="2392725"/>
            <a:chExt cx="3928925" cy="920275"/>
          </a:xfrm>
        </p:grpSpPr>
        <p:sp>
          <p:nvSpPr>
            <p:cNvPr id="107" name="Google Shape;107;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 name="Google Shape;116;p19"/>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17" name="Google Shape;117;p1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18" name="Google Shape;118;p19"/>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Divider 5">
  <p:cSld name="Divider 5">
    <p:bg>
      <p:bgPr>
        <a:solidFill>
          <a:srgbClr val="1AB9A5"/>
        </a:solidFill>
        <a:effectLst/>
      </p:bgPr>
    </p:bg>
    <p:spTree>
      <p:nvGrpSpPr>
        <p:cNvPr id="1" name="Shape 961"/>
        <p:cNvGrpSpPr/>
        <p:nvPr/>
      </p:nvGrpSpPr>
      <p:grpSpPr>
        <a:xfrm>
          <a:off x="0" y="0"/>
          <a:ext cx="0" cy="0"/>
          <a:chOff x="0" y="0"/>
          <a:chExt cx="0" cy="0"/>
        </a:xfrm>
      </p:grpSpPr>
      <p:sp>
        <p:nvSpPr>
          <p:cNvPr id="962" name="Google Shape;962;p173"/>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963" name="Google Shape;963;p173"/>
          <p:cNvCxnSpPr/>
          <p:nvPr/>
        </p:nvCxnSpPr>
        <p:spPr>
          <a:xfrm>
            <a:off x="4202555" y="2323835"/>
            <a:ext cx="738900" cy="0"/>
          </a:xfrm>
          <a:prstGeom prst="straightConnector1">
            <a:avLst/>
          </a:prstGeom>
          <a:noFill/>
          <a:ln w="38100" cap="flat" cmpd="sng">
            <a:solidFill>
              <a:srgbClr val="FFFFFF"/>
            </a:solidFill>
            <a:prstDash val="solid"/>
            <a:round/>
            <a:headEnd type="none" w="sm" len="sm"/>
            <a:tailEnd type="none" w="sm" len="sm"/>
          </a:ln>
        </p:spPr>
      </p:cxnSp>
      <p:pic>
        <p:nvPicPr>
          <p:cNvPr id="964" name="Google Shape;964;p173" descr="Shape 586"/>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965" name="Google Shape;965;p173"/>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ody 6">
  <p:cSld name="Body 6">
    <p:spTree>
      <p:nvGrpSpPr>
        <p:cNvPr id="1" name="Shape 966"/>
        <p:cNvGrpSpPr/>
        <p:nvPr/>
      </p:nvGrpSpPr>
      <p:grpSpPr>
        <a:xfrm>
          <a:off x="0" y="0"/>
          <a:ext cx="0" cy="0"/>
          <a:chOff x="0" y="0"/>
          <a:chExt cx="0" cy="0"/>
        </a:xfrm>
      </p:grpSpPr>
      <p:pic>
        <p:nvPicPr>
          <p:cNvPr id="967" name="Google Shape;967;p174" descr="Shape 589"/>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968" name="Google Shape;968;p174"/>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69" name="Google Shape;969;p174"/>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6_Blank 9">
  <p:cSld name="16_Blank 9">
    <p:spTree>
      <p:nvGrpSpPr>
        <p:cNvPr id="1" name="Shape 970"/>
        <p:cNvGrpSpPr/>
        <p:nvPr/>
      </p:nvGrpSpPr>
      <p:grpSpPr>
        <a:xfrm>
          <a:off x="0" y="0"/>
          <a:ext cx="0" cy="0"/>
          <a:chOff x="0" y="0"/>
          <a:chExt cx="0" cy="0"/>
        </a:xfrm>
      </p:grpSpPr>
      <p:pic>
        <p:nvPicPr>
          <p:cNvPr id="971" name="Google Shape;971;p175" descr="Shape 593"/>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972" name="Google Shape;972;p175"/>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3" name="Google Shape;973;p175"/>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974"/>
        <p:cNvGrpSpPr/>
        <p:nvPr/>
      </p:nvGrpSpPr>
      <p:grpSpPr>
        <a:xfrm>
          <a:off x="0" y="0"/>
          <a:ext cx="0" cy="0"/>
          <a:chOff x="0" y="0"/>
          <a:chExt cx="0" cy="0"/>
        </a:xfrm>
      </p:grpSpPr>
      <p:sp>
        <p:nvSpPr>
          <p:cNvPr id="975" name="Google Shape;975;p176"/>
          <p:cNvSpPr txBox="1">
            <a:spLocks noGrp="1"/>
          </p:cNvSpPr>
          <p:nvPr>
            <p:ph type="title"/>
          </p:nvPr>
        </p:nvSpPr>
        <p:spPr>
          <a:xfrm>
            <a:off x="311708" y="744573"/>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76" name="Google Shape;976;p176"/>
          <p:cNvSpPr txBox="1">
            <a:spLocks noGrp="1"/>
          </p:cNvSpPr>
          <p:nvPr>
            <p:ph type="body" idx="1"/>
          </p:nvPr>
        </p:nvSpPr>
        <p:spPr>
          <a:xfrm>
            <a:off x="311698"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77" name="Google Shape;977;p176"/>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978"/>
        <p:cNvGrpSpPr/>
        <p:nvPr/>
      </p:nvGrpSpPr>
      <p:grpSpPr>
        <a:xfrm>
          <a:off x="0" y="0"/>
          <a:ext cx="0" cy="0"/>
          <a:chOff x="0" y="0"/>
          <a:chExt cx="0" cy="0"/>
        </a:xfrm>
      </p:grpSpPr>
      <p:sp>
        <p:nvSpPr>
          <p:cNvPr id="979" name="Google Shape;979;p177"/>
          <p:cNvSpPr txBox="1">
            <a:spLocks noGrp="1"/>
          </p:cNvSpPr>
          <p:nvPr>
            <p:ph type="title"/>
          </p:nvPr>
        </p:nvSpPr>
        <p:spPr>
          <a:xfrm>
            <a:off x="311698" y="2150847"/>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80" name="Google Shape;980;p177"/>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body 5">
  <p:cSld name="Title and body 5">
    <p:spTree>
      <p:nvGrpSpPr>
        <p:cNvPr id="1" name="Shape 981"/>
        <p:cNvGrpSpPr/>
        <p:nvPr/>
      </p:nvGrpSpPr>
      <p:grpSpPr>
        <a:xfrm>
          <a:off x="0" y="0"/>
          <a:ext cx="0" cy="0"/>
          <a:chOff x="0" y="0"/>
          <a:chExt cx="0" cy="0"/>
        </a:xfrm>
      </p:grpSpPr>
      <p:sp>
        <p:nvSpPr>
          <p:cNvPr id="982" name="Google Shape;982;p178"/>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83" name="Google Shape;983;p178"/>
          <p:cNvSpPr txBox="1">
            <a:spLocks noGrp="1"/>
          </p:cNvSpPr>
          <p:nvPr>
            <p:ph type="body" idx="1"/>
          </p:nvPr>
        </p:nvSpPr>
        <p:spPr>
          <a:xfrm>
            <a:off x="311698"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84" name="Google Shape;984;p178"/>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wo columns 6">
  <p:cSld name="Title and two columns 6">
    <p:spTree>
      <p:nvGrpSpPr>
        <p:cNvPr id="1" name="Shape 985"/>
        <p:cNvGrpSpPr/>
        <p:nvPr/>
      </p:nvGrpSpPr>
      <p:grpSpPr>
        <a:xfrm>
          <a:off x="0" y="0"/>
          <a:ext cx="0" cy="0"/>
          <a:chOff x="0" y="0"/>
          <a:chExt cx="0" cy="0"/>
        </a:xfrm>
      </p:grpSpPr>
      <p:sp>
        <p:nvSpPr>
          <p:cNvPr id="986" name="Google Shape;986;p179"/>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87" name="Google Shape;987;p179"/>
          <p:cNvSpPr txBox="1">
            <a:spLocks noGrp="1"/>
          </p:cNvSpPr>
          <p:nvPr>
            <p:ph type="body" idx="1"/>
          </p:nvPr>
        </p:nvSpPr>
        <p:spPr>
          <a:xfrm>
            <a:off x="3116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1pPr>
            <a:lvl2pPr marL="914400" marR="0" lvl="1"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2pPr>
            <a:lvl3pPr marL="1371600" marR="0" lvl="2"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3pPr>
            <a:lvl4pPr marL="1828800" marR="0" lvl="3"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4pPr>
            <a:lvl5pPr marL="2286000" marR="0" lvl="4"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88" name="Google Shape;988;p179"/>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89" name="Google Shape;989;p179"/>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990"/>
        <p:cNvGrpSpPr/>
        <p:nvPr/>
      </p:nvGrpSpPr>
      <p:grpSpPr>
        <a:xfrm>
          <a:off x="0" y="0"/>
          <a:ext cx="0" cy="0"/>
          <a:chOff x="0" y="0"/>
          <a:chExt cx="0" cy="0"/>
        </a:xfrm>
      </p:grpSpPr>
      <p:sp>
        <p:nvSpPr>
          <p:cNvPr id="991" name="Google Shape;991;p180"/>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92" name="Google Shape;992;p180"/>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One column text 5">
  <p:cSld name="One column text 5">
    <p:spTree>
      <p:nvGrpSpPr>
        <p:cNvPr id="1" name="Shape 993"/>
        <p:cNvGrpSpPr/>
        <p:nvPr/>
      </p:nvGrpSpPr>
      <p:grpSpPr>
        <a:xfrm>
          <a:off x="0" y="0"/>
          <a:ext cx="0" cy="0"/>
          <a:chOff x="0" y="0"/>
          <a:chExt cx="0" cy="0"/>
        </a:xfrm>
      </p:grpSpPr>
      <p:sp>
        <p:nvSpPr>
          <p:cNvPr id="994" name="Google Shape;994;p181"/>
          <p:cNvSpPr txBox="1">
            <a:spLocks noGrp="1"/>
          </p:cNvSpPr>
          <p:nvPr>
            <p:ph type="title"/>
          </p:nvPr>
        </p:nvSpPr>
        <p:spPr>
          <a:xfrm>
            <a:off x="311698"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95" name="Google Shape;995;p181"/>
          <p:cNvSpPr txBox="1">
            <a:spLocks noGrp="1"/>
          </p:cNvSpPr>
          <p:nvPr>
            <p:ph type="body" idx="1"/>
          </p:nvPr>
        </p:nvSpPr>
        <p:spPr>
          <a:xfrm>
            <a:off x="311698" y="1389598"/>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1pPr>
            <a:lvl2pPr marL="914400" marR="0" lvl="1"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2pPr>
            <a:lvl3pPr marL="1371600" marR="0" lvl="2"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3pPr>
            <a:lvl4pPr marL="1828800" marR="0" lvl="3"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4pPr>
            <a:lvl5pPr marL="2286000" marR="0" lvl="4"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996" name="Google Shape;996;p181"/>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Main point 5">
  <p:cSld name="Main point 5">
    <p:spTree>
      <p:nvGrpSpPr>
        <p:cNvPr id="1" name="Shape 997"/>
        <p:cNvGrpSpPr/>
        <p:nvPr/>
      </p:nvGrpSpPr>
      <p:grpSpPr>
        <a:xfrm>
          <a:off x="0" y="0"/>
          <a:ext cx="0" cy="0"/>
          <a:chOff x="0" y="0"/>
          <a:chExt cx="0" cy="0"/>
        </a:xfrm>
      </p:grpSpPr>
      <p:sp>
        <p:nvSpPr>
          <p:cNvPr id="998" name="Google Shape;998;p182"/>
          <p:cNvSpPr txBox="1">
            <a:spLocks noGrp="1"/>
          </p:cNvSpPr>
          <p:nvPr>
            <p:ph type="title"/>
          </p:nvPr>
        </p:nvSpPr>
        <p:spPr>
          <a:xfrm>
            <a:off x="490250" y="450148"/>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99" name="Google Shape;999;p182"/>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 – Title">
  <p:cSld name="Divider_2">
    <p:bg>
      <p:bgPr>
        <a:solidFill>
          <a:schemeClr val="lt2"/>
        </a:solidFill>
        <a:effectLst/>
      </p:bgPr>
    </p:bg>
    <p:spTree>
      <p:nvGrpSpPr>
        <p:cNvPr id="1" name="Shape 119"/>
        <p:cNvGrpSpPr/>
        <p:nvPr/>
      </p:nvGrpSpPr>
      <p:grpSpPr>
        <a:xfrm>
          <a:off x="0" y="0"/>
          <a:ext cx="0" cy="0"/>
          <a:chOff x="0" y="0"/>
          <a:chExt cx="0" cy="0"/>
        </a:xfrm>
      </p:grpSpPr>
      <p:pic>
        <p:nvPicPr>
          <p:cNvPr id="120" name="Google Shape;120;p20"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21" name="Google Shape;121;p2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22" name="Google Shape;122;p2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23" name="Google Shape;123;p2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20"/>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2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6" name="Google Shape;126;p20"/>
          <p:cNvGrpSpPr/>
          <p:nvPr/>
        </p:nvGrpSpPr>
        <p:grpSpPr>
          <a:xfrm>
            <a:off x="634507" y="819388"/>
            <a:ext cx="1337013" cy="313170"/>
            <a:chOff x="1841475" y="2392725"/>
            <a:chExt cx="3928925" cy="920275"/>
          </a:xfrm>
        </p:grpSpPr>
        <p:sp>
          <p:nvSpPr>
            <p:cNvPr id="127" name="Google Shape;127;p2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5">
  <p:cSld name="Section title and description 5">
    <p:spTree>
      <p:nvGrpSpPr>
        <p:cNvPr id="1" name="Shape 1000"/>
        <p:cNvGrpSpPr/>
        <p:nvPr/>
      </p:nvGrpSpPr>
      <p:grpSpPr>
        <a:xfrm>
          <a:off x="0" y="0"/>
          <a:ext cx="0" cy="0"/>
          <a:chOff x="0" y="0"/>
          <a:chExt cx="0" cy="0"/>
        </a:xfrm>
      </p:grpSpPr>
      <p:sp>
        <p:nvSpPr>
          <p:cNvPr id="1001" name="Google Shape;1001;p183"/>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8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03" name="Google Shape;1003;p183"/>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04" name="Google Shape;1004;p183"/>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05" name="Google Shape;1005;p183"/>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ption 5">
  <p:cSld name="Caption 5">
    <p:spTree>
      <p:nvGrpSpPr>
        <p:cNvPr id="1" name="Shape 1006"/>
        <p:cNvGrpSpPr/>
        <p:nvPr/>
      </p:nvGrpSpPr>
      <p:grpSpPr>
        <a:xfrm>
          <a:off x="0" y="0"/>
          <a:ext cx="0" cy="0"/>
          <a:chOff x="0" y="0"/>
          <a:chExt cx="0" cy="0"/>
        </a:xfrm>
      </p:grpSpPr>
      <p:sp>
        <p:nvSpPr>
          <p:cNvPr id="1007" name="Google Shape;1007;p184"/>
          <p:cNvSpPr txBox="1">
            <a:spLocks noGrp="1"/>
          </p:cNvSpPr>
          <p:nvPr>
            <p:ph type="body" idx="1"/>
          </p:nvPr>
        </p:nvSpPr>
        <p:spPr>
          <a:xfrm>
            <a:off x="311698"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08" name="Google Shape;1008;p184"/>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ig number 5">
  <p:cSld name="Big number 5">
    <p:spTree>
      <p:nvGrpSpPr>
        <p:cNvPr id="1" name="Shape 1009"/>
        <p:cNvGrpSpPr/>
        <p:nvPr/>
      </p:nvGrpSpPr>
      <p:grpSpPr>
        <a:xfrm>
          <a:off x="0" y="0"/>
          <a:ext cx="0" cy="0"/>
          <a:chOff x="0" y="0"/>
          <a:chExt cx="0" cy="0"/>
        </a:xfrm>
      </p:grpSpPr>
      <p:sp>
        <p:nvSpPr>
          <p:cNvPr id="1010" name="Google Shape;1010;p185"/>
          <p:cNvSpPr txBox="1">
            <a:spLocks noGrp="1"/>
          </p:cNvSpPr>
          <p:nvPr>
            <p:ph type="title"/>
          </p:nvPr>
        </p:nvSpPr>
        <p:spPr>
          <a:xfrm>
            <a:off x="311698"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11" name="Google Shape;1011;p185"/>
          <p:cNvSpPr txBox="1">
            <a:spLocks noGrp="1"/>
          </p:cNvSpPr>
          <p:nvPr>
            <p:ph type="body" idx="1"/>
          </p:nvPr>
        </p:nvSpPr>
        <p:spPr>
          <a:xfrm>
            <a:off x="311698"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12" name="Google Shape;1012;p185"/>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19">
  <p:cSld name="Blank 19">
    <p:spTree>
      <p:nvGrpSpPr>
        <p:cNvPr id="1" name="Shape 1013"/>
        <p:cNvGrpSpPr/>
        <p:nvPr/>
      </p:nvGrpSpPr>
      <p:grpSpPr>
        <a:xfrm>
          <a:off x="0" y="0"/>
          <a:ext cx="0" cy="0"/>
          <a:chOff x="0" y="0"/>
          <a:chExt cx="0" cy="0"/>
        </a:xfrm>
      </p:grpSpPr>
      <p:sp>
        <p:nvSpPr>
          <p:cNvPr id="1014" name="Google Shape;1014;p186"/>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Intro 5">
  <p:cSld name="Intro 5">
    <p:spTree>
      <p:nvGrpSpPr>
        <p:cNvPr id="1" name="Shape 1015"/>
        <p:cNvGrpSpPr/>
        <p:nvPr/>
      </p:nvGrpSpPr>
      <p:grpSpPr>
        <a:xfrm>
          <a:off x="0" y="0"/>
          <a:ext cx="0" cy="0"/>
          <a:chOff x="0" y="0"/>
          <a:chExt cx="0" cy="0"/>
        </a:xfrm>
      </p:grpSpPr>
      <p:sp>
        <p:nvSpPr>
          <p:cNvPr id="1016" name="Google Shape;1016;p187"/>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7" name="Google Shape;1017;p187" descr="Shape 639"/>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cxnSp>
        <p:nvCxnSpPr>
          <p:cNvPr id="1018" name="Google Shape;1018;p187"/>
          <p:cNvCxnSpPr/>
          <p:nvPr/>
        </p:nvCxnSpPr>
        <p:spPr>
          <a:xfrm>
            <a:off x="301142" y="2126469"/>
            <a:ext cx="738900" cy="0"/>
          </a:xfrm>
          <a:prstGeom prst="straightConnector1">
            <a:avLst/>
          </a:prstGeom>
          <a:noFill/>
          <a:ln w="38100" cap="flat" cmpd="sng">
            <a:solidFill>
              <a:srgbClr val="00253E"/>
            </a:solidFill>
            <a:prstDash val="solid"/>
            <a:round/>
            <a:headEnd type="none" w="sm" len="sm"/>
            <a:tailEnd type="none" w="sm" len="sm"/>
          </a:ln>
        </p:spPr>
      </p:cxnSp>
      <p:sp>
        <p:nvSpPr>
          <p:cNvPr id="1019" name="Google Shape;1019;p187"/>
          <p:cNvSpPr txBox="1">
            <a:spLocks noGrp="1"/>
          </p:cNvSpPr>
          <p:nvPr>
            <p:ph type="title"/>
          </p:nvPr>
        </p:nvSpPr>
        <p:spPr>
          <a:xfrm>
            <a:off x="220475" y="449002"/>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020" name="Google Shape;1020;p187"/>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1021" name="Google Shape;1021;p187"/>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ody w/ Support 5">
  <p:cSld name="Body w/ Support 5">
    <p:spTree>
      <p:nvGrpSpPr>
        <p:cNvPr id="1" name="Shape 1022"/>
        <p:cNvGrpSpPr/>
        <p:nvPr/>
      </p:nvGrpSpPr>
      <p:grpSpPr>
        <a:xfrm>
          <a:off x="0" y="0"/>
          <a:ext cx="0" cy="0"/>
          <a:chOff x="0" y="0"/>
          <a:chExt cx="0" cy="0"/>
        </a:xfrm>
      </p:grpSpPr>
      <p:pic>
        <p:nvPicPr>
          <p:cNvPr id="1023" name="Google Shape;1023;p188" descr="Shape 645"/>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1024" name="Google Shape;1024;p188"/>
          <p:cNvCxnSpPr/>
          <p:nvPr/>
        </p:nvCxnSpPr>
        <p:spPr>
          <a:xfrm rot="10800000">
            <a:off x="6099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1025" name="Google Shape;1025;p188"/>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1026" name="Google Shape;1026;p188"/>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27" name="Google Shape;1027;p188"/>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Body w/ Image 5">
  <p:cSld name="Body w/ Image 5">
    <p:spTree>
      <p:nvGrpSpPr>
        <p:cNvPr id="1" name="Shape 1028"/>
        <p:cNvGrpSpPr/>
        <p:nvPr/>
      </p:nvGrpSpPr>
      <p:grpSpPr>
        <a:xfrm>
          <a:off x="0" y="0"/>
          <a:ext cx="0" cy="0"/>
          <a:chOff x="0" y="0"/>
          <a:chExt cx="0" cy="0"/>
        </a:xfrm>
      </p:grpSpPr>
      <p:sp>
        <p:nvSpPr>
          <p:cNvPr id="1029" name="Google Shape;1029;p189"/>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89"/>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1031" name="Google Shape;1031;p189" descr="Shape 653"/>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1032" name="Google Shape;1032;p189"/>
          <p:cNvCxnSpPr/>
          <p:nvPr/>
        </p:nvCxnSpPr>
        <p:spPr>
          <a:xfrm>
            <a:off x="6088031" y="-214527"/>
            <a:ext cx="0" cy="119700"/>
          </a:xfrm>
          <a:prstGeom prst="straightConnector1">
            <a:avLst/>
          </a:prstGeom>
          <a:noFill/>
          <a:ln w="9525" cap="flat" cmpd="sng">
            <a:solidFill>
              <a:srgbClr val="FFFFFF"/>
            </a:solidFill>
            <a:prstDash val="solid"/>
            <a:round/>
            <a:headEnd type="none" w="sm" len="sm"/>
            <a:tailEnd type="none" w="sm" len="sm"/>
          </a:ln>
        </p:spPr>
      </p:cxnSp>
      <p:sp>
        <p:nvSpPr>
          <p:cNvPr id="1033" name="Google Shape;1033;p189"/>
          <p:cNvSpPr txBox="1">
            <a:spLocks noGrp="1"/>
          </p:cNvSpPr>
          <p:nvPr>
            <p:ph type="title"/>
          </p:nvPr>
        </p:nvSpPr>
        <p:spPr>
          <a:xfrm>
            <a:off x="253550" y="151272"/>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34" name="Google Shape;1034;p189"/>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lank 20">
  <p:cSld name="Blank 20">
    <p:spTree>
      <p:nvGrpSpPr>
        <p:cNvPr id="1" name="Shape 1035"/>
        <p:cNvGrpSpPr/>
        <p:nvPr/>
      </p:nvGrpSpPr>
      <p:grpSpPr>
        <a:xfrm>
          <a:off x="0" y="0"/>
          <a:ext cx="0" cy="0"/>
          <a:chOff x="0" y="0"/>
          <a:chExt cx="0" cy="0"/>
        </a:xfrm>
      </p:grpSpPr>
      <p:sp>
        <p:nvSpPr>
          <p:cNvPr id="1036" name="Google Shape;1036;p190"/>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Dark Mode — TESTING 5">
  <p:cSld name="Dark Mode — TESTING 5">
    <p:bg>
      <p:bgPr>
        <a:solidFill>
          <a:srgbClr val="00253E"/>
        </a:solidFill>
        <a:effectLst/>
      </p:bgPr>
    </p:bg>
    <p:spTree>
      <p:nvGrpSpPr>
        <p:cNvPr id="1" name="Shape 1037"/>
        <p:cNvGrpSpPr/>
        <p:nvPr/>
      </p:nvGrpSpPr>
      <p:grpSpPr>
        <a:xfrm>
          <a:off x="0" y="0"/>
          <a:ext cx="0" cy="0"/>
          <a:chOff x="0" y="0"/>
          <a:chExt cx="0" cy="0"/>
        </a:xfrm>
      </p:grpSpPr>
      <p:pic>
        <p:nvPicPr>
          <p:cNvPr id="1038" name="Google Shape;1038;p191" descr="Shape 660"/>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1039" name="Google Shape;1039;p191"/>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40" name="Google Shape;1040;p191"/>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tatement 5">
  <p:cSld name="Statement 5">
    <p:spTree>
      <p:nvGrpSpPr>
        <p:cNvPr id="1" name="Shape 1041"/>
        <p:cNvGrpSpPr/>
        <p:nvPr/>
      </p:nvGrpSpPr>
      <p:grpSpPr>
        <a:xfrm>
          <a:off x="0" y="0"/>
          <a:ext cx="0" cy="0"/>
          <a:chOff x="0" y="0"/>
          <a:chExt cx="0" cy="0"/>
        </a:xfrm>
      </p:grpSpPr>
      <p:sp>
        <p:nvSpPr>
          <p:cNvPr id="1042" name="Google Shape;1042;p19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1043" name="Google Shape;1043;p192"/>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044" name="Google Shape;1044;p192" descr="Shape 666"/>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1045" name="Google Shape;1045;p192"/>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135"/>
        <p:cNvGrpSpPr/>
        <p:nvPr/>
      </p:nvGrpSpPr>
      <p:grpSpPr>
        <a:xfrm>
          <a:off x="0" y="0"/>
          <a:ext cx="0" cy="0"/>
          <a:chOff x="0" y="0"/>
          <a:chExt cx="0" cy="0"/>
        </a:xfrm>
      </p:grpSpPr>
      <p:sp>
        <p:nvSpPr>
          <p:cNvPr id="136" name="Google Shape;136;p2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1"/>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38" name="Google Shape;138;p21"/>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39" name="Google Shape;139;p21"/>
          <p:cNvGrpSpPr/>
          <p:nvPr/>
        </p:nvGrpSpPr>
        <p:grpSpPr>
          <a:xfrm>
            <a:off x="287525" y="4854556"/>
            <a:ext cx="634914" cy="148716"/>
            <a:chOff x="1841475" y="2392725"/>
            <a:chExt cx="3928925" cy="920275"/>
          </a:xfrm>
        </p:grpSpPr>
        <p:sp>
          <p:nvSpPr>
            <p:cNvPr id="140" name="Google Shape;140;p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8" name="Google Shape;148;p21"/>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49" name="Google Shape;149;p21"/>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1"/>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16_Blank 10">
  <p:cSld name="16_Blank 10">
    <p:spTree>
      <p:nvGrpSpPr>
        <p:cNvPr id="1" name="Shape 1046"/>
        <p:cNvGrpSpPr/>
        <p:nvPr/>
      </p:nvGrpSpPr>
      <p:grpSpPr>
        <a:xfrm>
          <a:off x="0" y="0"/>
          <a:ext cx="0" cy="0"/>
          <a:chOff x="0" y="0"/>
          <a:chExt cx="0" cy="0"/>
        </a:xfrm>
      </p:grpSpPr>
      <p:pic>
        <p:nvPicPr>
          <p:cNvPr id="1047" name="Google Shape;1047;p193" descr="Shape 669"/>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048" name="Google Shape;1048;p193"/>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49" name="Google Shape;1049;p193"/>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Blank 21">
  <p:cSld name="Blank 21">
    <p:spTree>
      <p:nvGrpSpPr>
        <p:cNvPr id="1" name="Shape 1050"/>
        <p:cNvGrpSpPr/>
        <p:nvPr/>
      </p:nvGrpSpPr>
      <p:grpSpPr>
        <a:xfrm>
          <a:off x="0" y="0"/>
          <a:ext cx="0" cy="0"/>
          <a:chOff x="0" y="0"/>
          <a:chExt cx="0" cy="0"/>
        </a:xfrm>
      </p:grpSpPr>
      <p:pic>
        <p:nvPicPr>
          <p:cNvPr id="1051" name="Google Shape;1051;p194" descr="Shape 673"/>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052" name="Google Shape;1052;p194"/>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16_Blank 11">
  <p:cSld name="16_Blank 11">
    <p:spTree>
      <p:nvGrpSpPr>
        <p:cNvPr id="1" name="Shape 1053"/>
        <p:cNvGrpSpPr/>
        <p:nvPr/>
      </p:nvGrpSpPr>
      <p:grpSpPr>
        <a:xfrm>
          <a:off x="0" y="0"/>
          <a:ext cx="0" cy="0"/>
          <a:chOff x="0" y="0"/>
          <a:chExt cx="0" cy="0"/>
        </a:xfrm>
      </p:grpSpPr>
      <p:pic>
        <p:nvPicPr>
          <p:cNvPr id="1054" name="Google Shape;1054;p195" descr="Shape 676"/>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055" name="Google Shape;1055;p195"/>
          <p:cNvSpPr/>
          <p:nvPr/>
        </p:nvSpPr>
        <p:spPr>
          <a:xfrm>
            <a:off x="114300" y="112010"/>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6" name="Google Shape;1056;p195"/>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5">
  <p:cSld name="Title 5">
    <p:bg>
      <p:bgPr>
        <a:solidFill>
          <a:srgbClr val="1AB9A5"/>
        </a:solidFill>
        <a:effectLst/>
      </p:bgPr>
    </p:bg>
    <p:spTree>
      <p:nvGrpSpPr>
        <p:cNvPr id="1" name="Shape 1057"/>
        <p:cNvGrpSpPr/>
        <p:nvPr/>
      </p:nvGrpSpPr>
      <p:grpSpPr>
        <a:xfrm>
          <a:off x="0" y="0"/>
          <a:ext cx="0" cy="0"/>
          <a:chOff x="0" y="0"/>
          <a:chExt cx="0" cy="0"/>
        </a:xfrm>
      </p:grpSpPr>
      <p:pic>
        <p:nvPicPr>
          <p:cNvPr id="1058" name="Google Shape;1058;p196" descr="Shape 680"/>
          <p:cNvPicPr preferRelativeResize="0"/>
          <p:nvPr/>
        </p:nvPicPr>
        <p:blipFill rotWithShape="1">
          <a:blip r:embed="rId2">
            <a:alphaModFix/>
          </a:blip>
          <a:srcRect t="1905" r="8366" b="13799"/>
          <a:stretch/>
        </p:blipFill>
        <p:spPr>
          <a:xfrm>
            <a:off x="767534" y="-23"/>
            <a:ext cx="8376600" cy="5143499"/>
          </a:xfrm>
          <a:prstGeom prst="rect">
            <a:avLst/>
          </a:prstGeom>
          <a:noFill/>
          <a:ln>
            <a:noFill/>
          </a:ln>
        </p:spPr>
      </p:pic>
      <p:sp>
        <p:nvSpPr>
          <p:cNvPr id="1059" name="Google Shape;1059;p196"/>
          <p:cNvSpPr/>
          <p:nvPr/>
        </p:nvSpPr>
        <p:spPr>
          <a:xfrm>
            <a:off x="0" y="-25"/>
            <a:ext cx="9144000" cy="5143500"/>
          </a:xfrm>
          <a:prstGeom prst="rect">
            <a:avLst/>
          </a:prstGeom>
          <a:gradFill>
            <a:gsLst>
              <a:gs pos="0">
                <a:srgbClr val="1AB9A5"/>
              </a:gs>
              <a:gs pos="10000">
                <a:srgbClr val="1AB9A5"/>
              </a:gs>
              <a:gs pos="100000">
                <a:srgbClr val="1AB9A5">
                  <a:alpha val="72941"/>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1060" name="Google Shape;1060;p196" descr="Shape 682"/>
          <p:cNvPicPr preferRelativeResize="0"/>
          <p:nvPr/>
        </p:nvPicPr>
        <p:blipFill rotWithShape="1">
          <a:blip r:embed="rId3">
            <a:alphaModFix/>
          </a:blip>
          <a:srcRect/>
          <a:stretch/>
        </p:blipFill>
        <p:spPr>
          <a:xfrm>
            <a:off x="224819" y="515477"/>
            <a:ext cx="2353798" cy="921000"/>
          </a:xfrm>
          <a:prstGeom prst="rect">
            <a:avLst/>
          </a:prstGeom>
          <a:noFill/>
          <a:ln>
            <a:noFill/>
          </a:ln>
        </p:spPr>
      </p:pic>
      <p:cxnSp>
        <p:nvCxnSpPr>
          <p:cNvPr id="1061" name="Google Shape;1061;p196"/>
          <p:cNvCxnSpPr/>
          <p:nvPr/>
        </p:nvCxnSpPr>
        <p:spPr>
          <a:xfrm>
            <a:off x="762342"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1062" name="Google Shape;1062;p196"/>
          <p:cNvSpPr txBox="1">
            <a:spLocks noGrp="1"/>
          </p:cNvSpPr>
          <p:nvPr>
            <p:ph type="title"/>
          </p:nvPr>
        </p:nvSpPr>
        <p:spPr>
          <a:xfrm>
            <a:off x="668791" y="1737010"/>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63" name="Google Shape;1063;p196"/>
          <p:cNvSpPr txBox="1"/>
          <p:nvPr/>
        </p:nvSpPr>
        <p:spPr>
          <a:xfrm>
            <a:off x="6402854"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1064" name="Google Shape;1064;p196"/>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Blank 22">
  <p:cSld name="Blank 22">
    <p:spTree>
      <p:nvGrpSpPr>
        <p:cNvPr id="1" name="Shape 1065"/>
        <p:cNvGrpSpPr/>
        <p:nvPr/>
      </p:nvGrpSpPr>
      <p:grpSpPr>
        <a:xfrm>
          <a:off x="0" y="0"/>
          <a:ext cx="0" cy="0"/>
          <a:chOff x="0" y="0"/>
          <a:chExt cx="0" cy="0"/>
        </a:xfrm>
      </p:grpSpPr>
      <p:pic>
        <p:nvPicPr>
          <p:cNvPr id="1066" name="Google Shape;1066;p197" descr="Shape 688"/>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067" name="Google Shape;1067;p197"/>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ide-by-Side 6">
  <p:cSld name="Side-by-Side 6">
    <p:spTree>
      <p:nvGrpSpPr>
        <p:cNvPr id="1" name="Shape 1068"/>
        <p:cNvGrpSpPr/>
        <p:nvPr/>
      </p:nvGrpSpPr>
      <p:grpSpPr>
        <a:xfrm>
          <a:off x="0" y="0"/>
          <a:ext cx="0" cy="0"/>
          <a:chOff x="0" y="0"/>
          <a:chExt cx="0" cy="0"/>
        </a:xfrm>
      </p:grpSpPr>
      <p:pic>
        <p:nvPicPr>
          <p:cNvPr id="1069" name="Google Shape;1069;p198" descr="Shape 691"/>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1070" name="Google Shape;1070;p198"/>
          <p:cNvCxnSpPr/>
          <p:nvPr/>
        </p:nvCxnSpPr>
        <p:spPr>
          <a:xfrm rot="10800000">
            <a:off x="4575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1071" name="Google Shape;1071;p198"/>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1072" name="Google Shape;1072;p198"/>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73" name="Google Shape;1073;p198"/>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Divider 6">
  <p:cSld name="Divider 6">
    <p:bg>
      <p:bgPr>
        <a:solidFill>
          <a:srgbClr val="1AB9A5"/>
        </a:solidFill>
        <a:effectLst/>
      </p:bgPr>
    </p:bg>
    <p:spTree>
      <p:nvGrpSpPr>
        <p:cNvPr id="1" name="Shape 1074"/>
        <p:cNvGrpSpPr/>
        <p:nvPr/>
      </p:nvGrpSpPr>
      <p:grpSpPr>
        <a:xfrm>
          <a:off x="0" y="0"/>
          <a:ext cx="0" cy="0"/>
          <a:chOff x="0" y="0"/>
          <a:chExt cx="0" cy="0"/>
        </a:xfrm>
      </p:grpSpPr>
      <p:sp>
        <p:nvSpPr>
          <p:cNvPr id="1075" name="Google Shape;1075;p199"/>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076" name="Google Shape;1076;p199"/>
          <p:cNvCxnSpPr/>
          <p:nvPr/>
        </p:nvCxnSpPr>
        <p:spPr>
          <a:xfrm>
            <a:off x="4202555" y="2323832"/>
            <a:ext cx="738900" cy="0"/>
          </a:xfrm>
          <a:prstGeom prst="straightConnector1">
            <a:avLst/>
          </a:prstGeom>
          <a:noFill/>
          <a:ln w="38100" cap="flat" cmpd="sng">
            <a:solidFill>
              <a:srgbClr val="FFFFFF"/>
            </a:solidFill>
            <a:prstDash val="solid"/>
            <a:round/>
            <a:headEnd type="none" w="sm" len="sm"/>
            <a:tailEnd type="none" w="sm" len="sm"/>
          </a:ln>
        </p:spPr>
      </p:cxnSp>
      <p:pic>
        <p:nvPicPr>
          <p:cNvPr id="1077" name="Google Shape;1077;p199" descr="Shape 699"/>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sp>
        <p:nvSpPr>
          <p:cNvPr id="1078" name="Google Shape;1078;p199"/>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tatement 6">
  <p:cSld name="Statement 6">
    <p:spTree>
      <p:nvGrpSpPr>
        <p:cNvPr id="1" name="Shape 1079"/>
        <p:cNvGrpSpPr/>
        <p:nvPr/>
      </p:nvGrpSpPr>
      <p:grpSpPr>
        <a:xfrm>
          <a:off x="0" y="0"/>
          <a:ext cx="0" cy="0"/>
          <a:chOff x="0" y="0"/>
          <a:chExt cx="0" cy="0"/>
        </a:xfrm>
      </p:grpSpPr>
      <p:sp>
        <p:nvSpPr>
          <p:cNvPr id="1080" name="Google Shape;1080;p200"/>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373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1081" name="Google Shape;1081;p200"/>
          <p:cNvSpPr txBox="1">
            <a:spLocks noGrp="1"/>
          </p:cNvSpPr>
          <p:nvPr>
            <p:ph type="title"/>
          </p:nvPr>
        </p:nvSpPr>
        <p:spPr>
          <a:xfrm>
            <a:off x="668800" y="925119"/>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082" name="Google Shape;1082;p200" descr="Shape 704"/>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1083" name="Google Shape;1083;p200"/>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16_Blank 12">
  <p:cSld name="16_Blank 12">
    <p:spTree>
      <p:nvGrpSpPr>
        <p:cNvPr id="1" name="Shape 1084"/>
        <p:cNvGrpSpPr/>
        <p:nvPr/>
      </p:nvGrpSpPr>
      <p:grpSpPr>
        <a:xfrm>
          <a:off x="0" y="0"/>
          <a:ext cx="0" cy="0"/>
          <a:chOff x="0" y="0"/>
          <a:chExt cx="0" cy="0"/>
        </a:xfrm>
      </p:grpSpPr>
      <p:pic>
        <p:nvPicPr>
          <p:cNvPr id="1085" name="Google Shape;1085;p201" descr="Shape 707"/>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086" name="Google Shape;1086;p201"/>
          <p:cNvSpPr/>
          <p:nvPr/>
        </p:nvSpPr>
        <p:spPr>
          <a:xfrm>
            <a:off x="114300" y="112010"/>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87" name="Google Shape;1087;p201"/>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slide 5">
  <p:cSld name="Title slide 5">
    <p:spTree>
      <p:nvGrpSpPr>
        <p:cNvPr id="1" name="Shape 1088"/>
        <p:cNvGrpSpPr/>
        <p:nvPr/>
      </p:nvGrpSpPr>
      <p:grpSpPr>
        <a:xfrm>
          <a:off x="0" y="0"/>
          <a:ext cx="0" cy="0"/>
          <a:chOff x="0" y="0"/>
          <a:chExt cx="0" cy="0"/>
        </a:xfrm>
      </p:grpSpPr>
      <p:sp>
        <p:nvSpPr>
          <p:cNvPr id="1089" name="Google Shape;1089;p202"/>
          <p:cNvSpPr txBox="1">
            <a:spLocks noGrp="1"/>
          </p:cNvSpPr>
          <p:nvPr>
            <p:ph type="title"/>
          </p:nvPr>
        </p:nvSpPr>
        <p:spPr>
          <a:xfrm>
            <a:off x="311708" y="744570"/>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90" name="Google Shape;1090;p202"/>
          <p:cNvSpPr txBox="1">
            <a:spLocks noGrp="1"/>
          </p:cNvSpPr>
          <p:nvPr>
            <p:ph type="body" idx="1"/>
          </p:nvPr>
        </p:nvSpPr>
        <p:spPr>
          <a:xfrm>
            <a:off x="311697"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91" name="Google Shape;1091;p202"/>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 Standard">
  <p:cSld name="Title Slide_6">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3" name="Google Shape;153;p22"/>
          <p:cNvGrpSpPr/>
          <p:nvPr/>
        </p:nvGrpSpPr>
        <p:grpSpPr>
          <a:xfrm>
            <a:off x="287525" y="4854556"/>
            <a:ext cx="634914" cy="148716"/>
            <a:chOff x="1841475" y="2392725"/>
            <a:chExt cx="3928925" cy="920275"/>
          </a:xfrm>
        </p:grpSpPr>
        <p:sp>
          <p:nvSpPr>
            <p:cNvPr id="154" name="Google Shape;154;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2"/>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ection header 6">
  <p:cSld name="Section header 6">
    <p:spTree>
      <p:nvGrpSpPr>
        <p:cNvPr id="1" name="Shape 1092"/>
        <p:cNvGrpSpPr/>
        <p:nvPr/>
      </p:nvGrpSpPr>
      <p:grpSpPr>
        <a:xfrm>
          <a:off x="0" y="0"/>
          <a:ext cx="0" cy="0"/>
          <a:chOff x="0" y="0"/>
          <a:chExt cx="0" cy="0"/>
        </a:xfrm>
      </p:grpSpPr>
      <p:sp>
        <p:nvSpPr>
          <p:cNvPr id="1093" name="Google Shape;1093;p203"/>
          <p:cNvSpPr txBox="1">
            <a:spLocks noGrp="1"/>
          </p:cNvSpPr>
          <p:nvPr>
            <p:ph type="title"/>
          </p:nvPr>
        </p:nvSpPr>
        <p:spPr>
          <a:xfrm>
            <a:off x="311697" y="2150847"/>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94" name="Google Shape;1094;p203"/>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6">
  <p:cSld name="Title and body 6">
    <p:spTree>
      <p:nvGrpSpPr>
        <p:cNvPr id="1" name="Shape 1095"/>
        <p:cNvGrpSpPr/>
        <p:nvPr/>
      </p:nvGrpSpPr>
      <p:grpSpPr>
        <a:xfrm>
          <a:off x="0" y="0"/>
          <a:ext cx="0" cy="0"/>
          <a:chOff x="0" y="0"/>
          <a:chExt cx="0" cy="0"/>
        </a:xfrm>
      </p:grpSpPr>
      <p:sp>
        <p:nvSpPr>
          <p:cNvPr id="1096" name="Google Shape;1096;p204"/>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97" name="Google Shape;1097;p204"/>
          <p:cNvSpPr txBox="1">
            <a:spLocks noGrp="1"/>
          </p:cNvSpPr>
          <p:nvPr>
            <p:ph type="body" idx="1"/>
          </p:nvPr>
        </p:nvSpPr>
        <p:spPr>
          <a:xfrm>
            <a:off x="311697"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098" name="Google Shape;1098;p204"/>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One column text 6">
  <p:cSld name="One column text 6">
    <p:spTree>
      <p:nvGrpSpPr>
        <p:cNvPr id="1" name="Shape 1099"/>
        <p:cNvGrpSpPr/>
        <p:nvPr/>
      </p:nvGrpSpPr>
      <p:grpSpPr>
        <a:xfrm>
          <a:off x="0" y="0"/>
          <a:ext cx="0" cy="0"/>
          <a:chOff x="0" y="0"/>
          <a:chExt cx="0" cy="0"/>
        </a:xfrm>
      </p:grpSpPr>
      <p:sp>
        <p:nvSpPr>
          <p:cNvPr id="1100" name="Google Shape;1100;p205"/>
          <p:cNvSpPr txBox="1">
            <a:spLocks noGrp="1"/>
          </p:cNvSpPr>
          <p:nvPr>
            <p:ph type="title"/>
          </p:nvPr>
        </p:nvSpPr>
        <p:spPr>
          <a:xfrm>
            <a:off x="311697"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01" name="Google Shape;1101;p205"/>
          <p:cNvSpPr txBox="1">
            <a:spLocks noGrp="1"/>
          </p:cNvSpPr>
          <p:nvPr>
            <p:ph type="body" idx="1"/>
          </p:nvPr>
        </p:nvSpPr>
        <p:spPr>
          <a:xfrm>
            <a:off x="311697" y="1389598"/>
            <a:ext cx="2808000" cy="31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1pPr>
            <a:lvl2pPr marL="914400" marR="0" lvl="1"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2pPr>
            <a:lvl3pPr marL="1371600" marR="0" lvl="2"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3pPr>
            <a:lvl4pPr marL="1828800" marR="0" lvl="3"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4pPr>
            <a:lvl5pPr marL="2286000" marR="0" lvl="4" indent="-228600" algn="l" rtl="0">
              <a:lnSpc>
                <a:spcPct val="115000"/>
              </a:lnSpc>
              <a:spcBef>
                <a:spcPts val="1600"/>
              </a:spcBef>
              <a:spcAft>
                <a:spcPts val="0"/>
              </a:spcAft>
              <a:buClr>
                <a:srgbClr val="585858"/>
              </a:buClr>
              <a:buSzPts val="1200"/>
              <a:buFont typeface="Arial"/>
              <a:buNone/>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02" name="Google Shape;1102;p205"/>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Main point 6">
  <p:cSld name="Main point 6">
    <p:spTree>
      <p:nvGrpSpPr>
        <p:cNvPr id="1" name="Shape 1103"/>
        <p:cNvGrpSpPr/>
        <p:nvPr/>
      </p:nvGrpSpPr>
      <p:grpSpPr>
        <a:xfrm>
          <a:off x="0" y="0"/>
          <a:ext cx="0" cy="0"/>
          <a:chOff x="0" y="0"/>
          <a:chExt cx="0" cy="0"/>
        </a:xfrm>
      </p:grpSpPr>
      <p:sp>
        <p:nvSpPr>
          <p:cNvPr id="1104" name="Google Shape;1104;p206"/>
          <p:cNvSpPr txBox="1">
            <a:spLocks noGrp="1"/>
          </p:cNvSpPr>
          <p:nvPr>
            <p:ph type="title"/>
          </p:nvPr>
        </p:nvSpPr>
        <p:spPr>
          <a:xfrm>
            <a:off x="490250" y="450146"/>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05" name="Google Shape;1105;p206"/>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title and description 6">
  <p:cSld name="Section title and description 6">
    <p:spTree>
      <p:nvGrpSpPr>
        <p:cNvPr id="1" name="Shape 1106"/>
        <p:cNvGrpSpPr/>
        <p:nvPr/>
      </p:nvGrpSpPr>
      <p:grpSpPr>
        <a:xfrm>
          <a:off x="0" y="0"/>
          <a:ext cx="0" cy="0"/>
          <a:chOff x="0" y="0"/>
          <a:chExt cx="0" cy="0"/>
        </a:xfrm>
      </p:grpSpPr>
      <p:sp>
        <p:nvSpPr>
          <p:cNvPr id="1107" name="Google Shape;1107;p207"/>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0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09" name="Google Shape;1109;p207"/>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10" name="Google Shape;1110;p207"/>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11" name="Google Shape;1111;p207"/>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6">
  <p:cSld name="Caption 6">
    <p:spTree>
      <p:nvGrpSpPr>
        <p:cNvPr id="1" name="Shape 1112"/>
        <p:cNvGrpSpPr/>
        <p:nvPr/>
      </p:nvGrpSpPr>
      <p:grpSpPr>
        <a:xfrm>
          <a:off x="0" y="0"/>
          <a:ext cx="0" cy="0"/>
          <a:chOff x="0" y="0"/>
          <a:chExt cx="0" cy="0"/>
        </a:xfrm>
      </p:grpSpPr>
      <p:sp>
        <p:nvSpPr>
          <p:cNvPr id="1113" name="Google Shape;1113;p208"/>
          <p:cNvSpPr txBox="1">
            <a:spLocks noGrp="1"/>
          </p:cNvSpPr>
          <p:nvPr>
            <p:ph type="body" idx="1"/>
          </p:nvPr>
        </p:nvSpPr>
        <p:spPr>
          <a:xfrm>
            <a:off x="311697"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14" name="Google Shape;1114;p208"/>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Big number 6">
  <p:cSld name="Big number 6">
    <p:spTree>
      <p:nvGrpSpPr>
        <p:cNvPr id="1" name="Shape 1115"/>
        <p:cNvGrpSpPr/>
        <p:nvPr/>
      </p:nvGrpSpPr>
      <p:grpSpPr>
        <a:xfrm>
          <a:off x="0" y="0"/>
          <a:ext cx="0" cy="0"/>
          <a:chOff x="0" y="0"/>
          <a:chExt cx="0" cy="0"/>
        </a:xfrm>
      </p:grpSpPr>
      <p:sp>
        <p:nvSpPr>
          <p:cNvPr id="1116" name="Google Shape;1116;p209"/>
          <p:cNvSpPr txBox="1">
            <a:spLocks noGrp="1"/>
          </p:cNvSpPr>
          <p:nvPr>
            <p:ph type="title"/>
          </p:nvPr>
        </p:nvSpPr>
        <p:spPr>
          <a:xfrm>
            <a:off x="311697"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17" name="Google Shape;1117;p209"/>
          <p:cNvSpPr txBox="1">
            <a:spLocks noGrp="1"/>
          </p:cNvSpPr>
          <p:nvPr>
            <p:ph type="body" idx="1"/>
          </p:nvPr>
        </p:nvSpPr>
        <p:spPr>
          <a:xfrm>
            <a:off x="311697" y="3152225"/>
            <a:ext cx="85206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2pPr>
            <a:lvl3pPr marL="1371600" marR="0" lvl="2"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3pPr>
            <a:lvl4pPr marL="1828800" marR="0" lvl="3"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4pPr>
            <a:lvl5pPr marL="2286000" marR="0" lvl="4" indent="-228600" algn="ctr" rtl="0">
              <a:lnSpc>
                <a:spcPct val="115000"/>
              </a:lnSpc>
              <a:spcBef>
                <a:spcPts val="160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118" name="Google Shape;1118;p209"/>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Blank 23">
  <p:cSld name="Blank 23">
    <p:spTree>
      <p:nvGrpSpPr>
        <p:cNvPr id="1" name="Shape 1119"/>
        <p:cNvGrpSpPr/>
        <p:nvPr/>
      </p:nvGrpSpPr>
      <p:grpSpPr>
        <a:xfrm>
          <a:off x="0" y="0"/>
          <a:ext cx="0" cy="0"/>
          <a:chOff x="0" y="0"/>
          <a:chExt cx="0" cy="0"/>
        </a:xfrm>
      </p:grpSpPr>
      <p:sp>
        <p:nvSpPr>
          <p:cNvPr id="1120" name="Google Shape;1120;p210"/>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Intro 6">
  <p:cSld name="Intro 6">
    <p:spTree>
      <p:nvGrpSpPr>
        <p:cNvPr id="1" name="Shape 1121"/>
        <p:cNvGrpSpPr/>
        <p:nvPr/>
      </p:nvGrpSpPr>
      <p:grpSpPr>
        <a:xfrm>
          <a:off x="0" y="0"/>
          <a:ext cx="0" cy="0"/>
          <a:chOff x="0" y="0"/>
          <a:chExt cx="0" cy="0"/>
        </a:xfrm>
      </p:grpSpPr>
      <p:sp>
        <p:nvSpPr>
          <p:cNvPr id="1122" name="Google Shape;1122;p211"/>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3" name="Google Shape;1123;p211" descr="Shape 745"/>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cxnSp>
        <p:nvCxnSpPr>
          <p:cNvPr id="1124" name="Google Shape;1124;p211"/>
          <p:cNvCxnSpPr/>
          <p:nvPr/>
        </p:nvCxnSpPr>
        <p:spPr>
          <a:xfrm>
            <a:off x="301139" y="2126468"/>
            <a:ext cx="738900" cy="0"/>
          </a:xfrm>
          <a:prstGeom prst="straightConnector1">
            <a:avLst/>
          </a:prstGeom>
          <a:noFill/>
          <a:ln w="38100" cap="flat" cmpd="sng">
            <a:solidFill>
              <a:srgbClr val="00253E"/>
            </a:solidFill>
            <a:prstDash val="solid"/>
            <a:round/>
            <a:headEnd type="none" w="sm" len="sm"/>
            <a:tailEnd type="none" w="sm" len="sm"/>
          </a:ln>
        </p:spPr>
      </p:cxnSp>
      <p:sp>
        <p:nvSpPr>
          <p:cNvPr id="1125" name="Google Shape;1125;p211"/>
          <p:cNvSpPr txBox="1">
            <a:spLocks noGrp="1"/>
          </p:cNvSpPr>
          <p:nvPr>
            <p:ph type="title"/>
          </p:nvPr>
        </p:nvSpPr>
        <p:spPr>
          <a:xfrm>
            <a:off x="220475" y="449002"/>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26" name="Google Shape;1126;p211"/>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1127" name="Google Shape;1127;p211"/>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Body w/ Support 6">
  <p:cSld name="Body w/ Support 6">
    <p:spTree>
      <p:nvGrpSpPr>
        <p:cNvPr id="1" name="Shape 1128"/>
        <p:cNvGrpSpPr/>
        <p:nvPr/>
      </p:nvGrpSpPr>
      <p:grpSpPr>
        <a:xfrm>
          <a:off x="0" y="0"/>
          <a:ext cx="0" cy="0"/>
          <a:chOff x="0" y="0"/>
          <a:chExt cx="0" cy="0"/>
        </a:xfrm>
      </p:grpSpPr>
      <p:pic>
        <p:nvPicPr>
          <p:cNvPr id="1129" name="Google Shape;1129;p212" descr="Shape 751"/>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1130" name="Google Shape;1130;p212"/>
          <p:cNvCxnSpPr/>
          <p:nvPr/>
        </p:nvCxnSpPr>
        <p:spPr>
          <a:xfrm rot="10800000">
            <a:off x="6099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1131" name="Google Shape;1131;p212"/>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1132" name="Google Shape;1132;p212"/>
          <p:cNvSpPr txBox="1">
            <a:spLocks noGrp="1"/>
          </p:cNvSpPr>
          <p:nvPr>
            <p:ph type="title"/>
          </p:nvPr>
        </p:nvSpPr>
        <p:spPr>
          <a:xfrm>
            <a:off x="253550" y="151270"/>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33" name="Google Shape;1133;p212"/>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 Split w/ Image">
  <p:cSld name="CUSTOM_8_2_1">
    <p:spTree>
      <p:nvGrpSpPr>
        <p:cNvPr id="1" name="Shape 163"/>
        <p:cNvGrpSpPr/>
        <p:nvPr/>
      </p:nvGrpSpPr>
      <p:grpSpPr>
        <a:xfrm>
          <a:off x="0" y="0"/>
          <a:ext cx="0" cy="0"/>
          <a:chOff x="0" y="0"/>
          <a:chExt cx="0" cy="0"/>
        </a:xfrm>
      </p:grpSpPr>
      <p:sp>
        <p:nvSpPr>
          <p:cNvPr id="164" name="Google Shape;164;p2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65" name="Google Shape;165;p23"/>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66" name="Google Shape;166;p23"/>
          <p:cNvGrpSpPr/>
          <p:nvPr/>
        </p:nvGrpSpPr>
        <p:grpSpPr>
          <a:xfrm>
            <a:off x="287525" y="4854556"/>
            <a:ext cx="634914" cy="148716"/>
            <a:chOff x="1841475" y="2392725"/>
            <a:chExt cx="3928925" cy="920275"/>
          </a:xfrm>
        </p:grpSpPr>
        <p:sp>
          <p:nvSpPr>
            <p:cNvPr id="167" name="Google Shape;167;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3"/>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3"/>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Body w/ Image 6">
  <p:cSld name="Body w/ Image 6">
    <p:spTree>
      <p:nvGrpSpPr>
        <p:cNvPr id="1" name="Shape 1134"/>
        <p:cNvGrpSpPr/>
        <p:nvPr/>
      </p:nvGrpSpPr>
      <p:grpSpPr>
        <a:xfrm>
          <a:off x="0" y="0"/>
          <a:ext cx="0" cy="0"/>
          <a:chOff x="0" y="0"/>
          <a:chExt cx="0" cy="0"/>
        </a:xfrm>
      </p:grpSpPr>
      <p:sp>
        <p:nvSpPr>
          <p:cNvPr id="1135" name="Google Shape;1135;p213"/>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13"/>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1137" name="Google Shape;1137;p213" descr="Shape 759"/>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1138" name="Google Shape;1138;p213"/>
          <p:cNvCxnSpPr/>
          <p:nvPr/>
        </p:nvCxnSpPr>
        <p:spPr>
          <a:xfrm>
            <a:off x="6088029" y="-214527"/>
            <a:ext cx="0" cy="119700"/>
          </a:xfrm>
          <a:prstGeom prst="straightConnector1">
            <a:avLst/>
          </a:prstGeom>
          <a:noFill/>
          <a:ln w="9525" cap="flat" cmpd="sng">
            <a:solidFill>
              <a:srgbClr val="FFFFFF"/>
            </a:solidFill>
            <a:prstDash val="solid"/>
            <a:round/>
            <a:headEnd type="none" w="sm" len="sm"/>
            <a:tailEnd type="none" w="sm" len="sm"/>
          </a:ln>
        </p:spPr>
      </p:cxnSp>
      <p:sp>
        <p:nvSpPr>
          <p:cNvPr id="1139" name="Google Shape;1139;p213"/>
          <p:cNvSpPr txBox="1">
            <a:spLocks noGrp="1"/>
          </p:cNvSpPr>
          <p:nvPr>
            <p:ph type="title"/>
          </p:nvPr>
        </p:nvSpPr>
        <p:spPr>
          <a:xfrm>
            <a:off x="253550" y="151270"/>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40" name="Google Shape;1140;p213"/>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Blank 24">
  <p:cSld name="Blank 24">
    <p:spTree>
      <p:nvGrpSpPr>
        <p:cNvPr id="1" name="Shape 1141"/>
        <p:cNvGrpSpPr/>
        <p:nvPr/>
      </p:nvGrpSpPr>
      <p:grpSpPr>
        <a:xfrm>
          <a:off x="0" y="0"/>
          <a:ext cx="0" cy="0"/>
          <a:chOff x="0" y="0"/>
          <a:chExt cx="0" cy="0"/>
        </a:xfrm>
      </p:grpSpPr>
      <p:sp>
        <p:nvSpPr>
          <p:cNvPr id="1142" name="Google Shape;1142;p214"/>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Dark Mode — TESTING 6">
  <p:cSld name="Dark Mode — TESTING 6">
    <p:bg>
      <p:bgPr>
        <a:solidFill>
          <a:srgbClr val="00253E"/>
        </a:solidFill>
        <a:effectLst/>
      </p:bgPr>
    </p:bg>
    <p:spTree>
      <p:nvGrpSpPr>
        <p:cNvPr id="1" name="Shape 1143"/>
        <p:cNvGrpSpPr/>
        <p:nvPr/>
      </p:nvGrpSpPr>
      <p:grpSpPr>
        <a:xfrm>
          <a:off x="0" y="0"/>
          <a:ext cx="0" cy="0"/>
          <a:chOff x="0" y="0"/>
          <a:chExt cx="0" cy="0"/>
        </a:xfrm>
      </p:grpSpPr>
      <p:pic>
        <p:nvPicPr>
          <p:cNvPr id="1144" name="Google Shape;1144;p215" descr="Shape 766"/>
          <p:cNvPicPr preferRelativeResize="0"/>
          <p:nvPr/>
        </p:nvPicPr>
        <p:blipFill rotWithShape="1">
          <a:blip r:embed="rId2">
            <a:alphaModFix/>
          </a:blip>
          <a:srcRect l="10376" t="14302" r="10597" b="6369"/>
          <a:stretch/>
        </p:blipFill>
        <p:spPr>
          <a:xfrm>
            <a:off x="-1" y="4793219"/>
            <a:ext cx="891600" cy="350402"/>
          </a:xfrm>
          <a:prstGeom prst="rect">
            <a:avLst/>
          </a:prstGeom>
          <a:noFill/>
          <a:ln>
            <a:noFill/>
          </a:ln>
        </p:spPr>
      </p:pic>
      <p:sp>
        <p:nvSpPr>
          <p:cNvPr id="1145" name="Google Shape;1145;p215"/>
          <p:cNvSpPr txBox="1">
            <a:spLocks noGrp="1"/>
          </p:cNvSpPr>
          <p:nvPr>
            <p:ph type="title"/>
          </p:nvPr>
        </p:nvSpPr>
        <p:spPr>
          <a:xfrm>
            <a:off x="668800" y="925119"/>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46" name="Google Shape;1146;p215"/>
          <p:cNvSpPr txBox="1">
            <a:spLocks noGrp="1"/>
          </p:cNvSpPr>
          <p:nvPr>
            <p:ph type="sldNum" idx="12"/>
          </p:nvPr>
        </p:nvSpPr>
        <p:spPr>
          <a:xfrm>
            <a:off x="6216372" y="4608116"/>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47"/>
        <p:cNvGrpSpPr/>
        <p:nvPr/>
      </p:nvGrpSpPr>
      <p:grpSpPr>
        <a:xfrm>
          <a:off x="0" y="0"/>
          <a:ext cx="0" cy="0"/>
          <a:chOff x="0" y="0"/>
          <a:chExt cx="0" cy="0"/>
        </a:xfrm>
      </p:grpSpPr>
      <p:sp>
        <p:nvSpPr>
          <p:cNvPr id="1148" name="Google Shape;1148;p216"/>
          <p:cNvSpPr/>
          <p:nvPr/>
        </p:nvSpPr>
        <p:spPr>
          <a:xfrm>
            <a:off x="0" y="4629148"/>
            <a:ext cx="9144000" cy="385800"/>
          </a:xfrm>
          <a:prstGeom prst="rect">
            <a:avLst/>
          </a:prstGeom>
          <a:solidFill>
            <a:srgbClr val="00786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49" name="Google Shape;1149;p216"/>
          <p:cNvSpPr txBox="1">
            <a:spLocks noGrp="1"/>
          </p:cNvSpPr>
          <p:nvPr>
            <p:ph type="title"/>
          </p:nvPr>
        </p:nvSpPr>
        <p:spPr>
          <a:xfrm>
            <a:off x="366710" y="325435"/>
            <a:ext cx="8410500" cy="554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8881"/>
              </a:buClr>
              <a:buSzPts val="3200"/>
              <a:buFont typeface="Arial"/>
              <a:buNone/>
              <a:defRPr sz="3200" b="0" i="0" u="none" strike="noStrike" cap="none">
                <a:solidFill>
                  <a:srgbClr val="00888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50" name="Google Shape;1150;p216"/>
          <p:cNvSpPr txBox="1"/>
          <p:nvPr/>
        </p:nvSpPr>
        <p:spPr>
          <a:xfrm>
            <a:off x="366711" y="5043847"/>
            <a:ext cx="22749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808080"/>
              </a:buClr>
              <a:buSzPts val="600"/>
              <a:buFont typeface="Arial"/>
              <a:buNone/>
            </a:pPr>
            <a:r>
              <a:rPr lang="en" sz="600" b="0" i="0" u="none" strike="noStrike" cap="none">
                <a:solidFill>
                  <a:srgbClr val="808080"/>
                </a:solidFill>
                <a:latin typeface="Arial"/>
                <a:ea typeface="Arial"/>
                <a:cs typeface="Arial"/>
                <a:sym typeface="Arial"/>
              </a:rPr>
              <a:t>© Copyright 2014 Pivotal. All rights reserved.</a:t>
            </a:r>
            <a:endParaRPr/>
          </a:p>
        </p:txBody>
      </p:sp>
      <p:pic>
        <p:nvPicPr>
          <p:cNvPr id="1151" name="Google Shape;1151;p216" descr="Shape 773"/>
          <p:cNvPicPr preferRelativeResize="0"/>
          <p:nvPr/>
        </p:nvPicPr>
        <p:blipFill rotWithShape="1">
          <a:blip r:embed="rId2">
            <a:alphaModFix/>
          </a:blip>
          <a:srcRect/>
          <a:stretch/>
        </p:blipFill>
        <p:spPr>
          <a:xfrm>
            <a:off x="7937764" y="4709392"/>
            <a:ext cx="965101" cy="228601"/>
          </a:xfrm>
          <a:prstGeom prst="rect">
            <a:avLst/>
          </a:prstGeom>
          <a:noFill/>
          <a:ln>
            <a:noFill/>
          </a:ln>
        </p:spPr>
      </p:pic>
      <p:sp>
        <p:nvSpPr>
          <p:cNvPr id="1152" name="Google Shape;1152;p216"/>
          <p:cNvSpPr txBox="1">
            <a:spLocks noGrp="1"/>
          </p:cNvSpPr>
          <p:nvPr>
            <p:ph type="sldNum" idx="12"/>
          </p:nvPr>
        </p:nvSpPr>
        <p:spPr>
          <a:xfrm>
            <a:off x="8959747" y="5021493"/>
            <a:ext cx="126900" cy="126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1pPr>
            <a:lvl2pPr marL="0" marR="0" lvl="1"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2pPr>
            <a:lvl3pPr marL="0" marR="0" lvl="2"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3pPr>
            <a:lvl4pPr marL="0" marR="0" lvl="3"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4pPr>
            <a:lvl5pPr marL="0" marR="0" lvl="4"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5pPr>
            <a:lvl6pPr marL="0" marR="0" lvl="5"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6pPr>
            <a:lvl7pPr marL="0" marR="0" lvl="6"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7pPr>
            <a:lvl8pPr marL="0" marR="0" lvl="7"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8pPr>
            <a:lvl9pPr marL="0" marR="0" lvl="8" indent="0" algn="r" rtl="0">
              <a:lnSpc>
                <a:spcPct val="100000"/>
              </a:lnSpc>
              <a:spcBef>
                <a:spcPts val="0"/>
              </a:spcBef>
              <a:spcAft>
                <a:spcPts val="0"/>
              </a:spcAft>
              <a:buClr>
                <a:srgbClr val="808080"/>
              </a:buClr>
              <a:buSzPts val="800"/>
              <a:buFont typeface="Arial"/>
              <a:buNone/>
              <a:defRPr sz="800" b="0" i="0" u="none" strike="noStrike" cap="none">
                <a:solidFill>
                  <a:srgbClr val="80808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Slide">
  <p:cSld name="Title Slide 2">
    <p:spTree>
      <p:nvGrpSpPr>
        <p:cNvPr id="1" name="Shape 1153"/>
        <p:cNvGrpSpPr/>
        <p:nvPr/>
      </p:nvGrpSpPr>
      <p:grpSpPr>
        <a:xfrm>
          <a:off x="0" y="0"/>
          <a:ext cx="0" cy="0"/>
          <a:chOff x="0" y="0"/>
          <a:chExt cx="0" cy="0"/>
        </a:xfrm>
      </p:grpSpPr>
      <p:pic>
        <p:nvPicPr>
          <p:cNvPr id="1154" name="Google Shape;1154;p217" descr="Shape 777"/>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1155" name="Google Shape;1155;p217"/>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56" name="Google Shape;1156;p217"/>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Slide_1">
  <p:cSld name="Title Slide_1">
    <p:bg>
      <p:bgPr>
        <a:solidFill>
          <a:srgbClr val="00253E"/>
        </a:solidFill>
        <a:effectLst/>
      </p:bgPr>
    </p:bg>
    <p:spTree>
      <p:nvGrpSpPr>
        <p:cNvPr id="1" name="Shape 1157"/>
        <p:cNvGrpSpPr/>
        <p:nvPr/>
      </p:nvGrpSpPr>
      <p:grpSpPr>
        <a:xfrm>
          <a:off x="0" y="0"/>
          <a:ext cx="0" cy="0"/>
          <a:chOff x="0" y="0"/>
          <a:chExt cx="0" cy="0"/>
        </a:xfrm>
      </p:grpSpPr>
      <p:sp>
        <p:nvSpPr>
          <p:cNvPr id="1158" name="Google Shape;1158;p218"/>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159" name="Google Shape;1159;p218" descr="Shape 781"/>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160" name="Google Shape;1160;p21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USTOM_3_2">
  <p:cSld name="CUSTOM_3_2">
    <p:bg>
      <p:bgPr>
        <a:solidFill>
          <a:srgbClr val="1AB9A5"/>
        </a:solidFill>
        <a:effectLst/>
      </p:bgPr>
    </p:bg>
    <p:spTree>
      <p:nvGrpSpPr>
        <p:cNvPr id="1" name="Shape 1161"/>
        <p:cNvGrpSpPr/>
        <p:nvPr/>
      </p:nvGrpSpPr>
      <p:grpSpPr>
        <a:xfrm>
          <a:off x="0" y="0"/>
          <a:ext cx="0" cy="0"/>
          <a:chOff x="0" y="0"/>
          <a:chExt cx="0" cy="0"/>
        </a:xfrm>
      </p:grpSpPr>
      <p:pic>
        <p:nvPicPr>
          <p:cNvPr id="1162" name="Google Shape;1162;p219" descr="Shape 783"/>
          <p:cNvPicPr preferRelativeResize="0"/>
          <p:nvPr/>
        </p:nvPicPr>
        <p:blipFill rotWithShape="1">
          <a:blip r:embed="rId2">
            <a:alphaModFix/>
          </a:blip>
          <a:srcRect/>
          <a:stretch/>
        </p:blipFill>
        <p:spPr>
          <a:xfrm>
            <a:off x="224823" y="515477"/>
            <a:ext cx="2353798" cy="921002"/>
          </a:xfrm>
          <a:prstGeom prst="rect">
            <a:avLst/>
          </a:prstGeom>
          <a:noFill/>
          <a:ln>
            <a:noFill/>
          </a:ln>
        </p:spPr>
      </p:pic>
      <p:cxnSp>
        <p:nvCxnSpPr>
          <p:cNvPr id="1163" name="Google Shape;1163;p219"/>
          <p:cNvCxnSpPr/>
          <p:nvPr/>
        </p:nvCxnSpPr>
        <p:spPr>
          <a:xfrm>
            <a:off x="762347"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1164" name="Google Shape;1164;p219"/>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Proxima Nova"/>
              <a:buNone/>
              <a:defRPr sz="3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65" name="Google Shape;1165;p219"/>
          <p:cNvSpPr txBox="1"/>
          <p:nvPr/>
        </p:nvSpPr>
        <p:spPr>
          <a:xfrm>
            <a:off x="6402857" y="4782060"/>
            <a:ext cx="2656800" cy="3861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D5EDEA"/>
              </a:buClr>
              <a:buSzPts val="7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endParaRPr/>
          </a:p>
        </p:txBody>
      </p:sp>
      <p:sp>
        <p:nvSpPr>
          <p:cNvPr id="1166" name="Google Shape;1166;p21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USTOM_3_2_1">
  <p:cSld name="CUSTOM_3_2_1">
    <p:bg>
      <p:bgPr>
        <a:solidFill>
          <a:srgbClr val="1AB9A5"/>
        </a:solidFill>
        <a:effectLst/>
      </p:bgPr>
    </p:bg>
    <p:spTree>
      <p:nvGrpSpPr>
        <p:cNvPr id="1" name="Shape 1167"/>
        <p:cNvGrpSpPr/>
        <p:nvPr/>
      </p:nvGrpSpPr>
      <p:grpSpPr>
        <a:xfrm>
          <a:off x="0" y="0"/>
          <a:ext cx="0" cy="0"/>
          <a:chOff x="0" y="0"/>
          <a:chExt cx="0" cy="0"/>
        </a:xfrm>
      </p:grpSpPr>
      <p:pic>
        <p:nvPicPr>
          <p:cNvPr id="1168" name="Google Shape;1168;p220" descr="Shape 789"/>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1169" name="Google Shape;1169;p22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1170" name="Google Shape;1170;p220" descr="Shape 791"/>
          <p:cNvPicPr preferRelativeResize="0"/>
          <p:nvPr/>
        </p:nvPicPr>
        <p:blipFill rotWithShape="1">
          <a:blip r:embed="rId3">
            <a:alphaModFix/>
          </a:blip>
          <a:srcRect/>
          <a:stretch/>
        </p:blipFill>
        <p:spPr>
          <a:xfrm>
            <a:off x="224823" y="515477"/>
            <a:ext cx="2353798" cy="921002"/>
          </a:xfrm>
          <a:prstGeom prst="rect">
            <a:avLst/>
          </a:prstGeom>
          <a:noFill/>
          <a:ln>
            <a:noFill/>
          </a:ln>
        </p:spPr>
      </p:pic>
      <p:cxnSp>
        <p:nvCxnSpPr>
          <p:cNvPr id="1171" name="Google Shape;1171;p220"/>
          <p:cNvCxnSpPr/>
          <p:nvPr/>
        </p:nvCxnSpPr>
        <p:spPr>
          <a:xfrm>
            <a:off x="762347"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1172" name="Google Shape;1172;p220"/>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Proxima Nova"/>
              <a:buNone/>
              <a:defRPr sz="3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73" name="Google Shape;1173;p220"/>
          <p:cNvSpPr txBox="1"/>
          <p:nvPr/>
        </p:nvSpPr>
        <p:spPr>
          <a:xfrm>
            <a:off x="6402857" y="4782060"/>
            <a:ext cx="2656800" cy="3861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D5EDEA"/>
              </a:buClr>
              <a:buSzPts val="7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endParaRPr/>
          </a:p>
        </p:txBody>
      </p:sp>
      <p:sp>
        <p:nvSpPr>
          <p:cNvPr id="1174" name="Google Shape;1174;p22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USTOM_3_1">
  <p:cSld name="CUSTOM_3_1 2">
    <p:bg>
      <p:bgPr>
        <a:solidFill>
          <a:srgbClr val="1AB9A5"/>
        </a:solidFill>
        <a:effectLst/>
      </p:bgPr>
    </p:bg>
    <p:spTree>
      <p:nvGrpSpPr>
        <p:cNvPr id="1" name="Shape 1175"/>
        <p:cNvGrpSpPr/>
        <p:nvPr/>
      </p:nvGrpSpPr>
      <p:grpSpPr>
        <a:xfrm>
          <a:off x="0" y="0"/>
          <a:ext cx="0" cy="0"/>
          <a:chOff x="0" y="0"/>
          <a:chExt cx="0" cy="0"/>
        </a:xfrm>
      </p:grpSpPr>
      <p:sp>
        <p:nvSpPr>
          <p:cNvPr id="1176" name="Google Shape;1176;p221"/>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77" name="Google Shape;1177;p221"/>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1178" name="Google Shape;1178;p221" descr="Shape 815"/>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179" name="Google Shape;1179;p22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USTOM_3_1_1">
  <p:cSld name="CUSTOM_3_1_1">
    <p:bg>
      <p:bgPr>
        <a:solidFill>
          <a:srgbClr val="00253E"/>
        </a:solidFill>
        <a:effectLst/>
      </p:bgPr>
    </p:bg>
    <p:spTree>
      <p:nvGrpSpPr>
        <p:cNvPr id="1" name="Shape 1180"/>
        <p:cNvGrpSpPr/>
        <p:nvPr/>
      </p:nvGrpSpPr>
      <p:grpSpPr>
        <a:xfrm>
          <a:off x="0" y="0"/>
          <a:ext cx="0" cy="0"/>
          <a:chOff x="0" y="0"/>
          <a:chExt cx="0" cy="0"/>
        </a:xfrm>
      </p:grpSpPr>
      <p:sp>
        <p:nvSpPr>
          <p:cNvPr id="1181" name="Google Shape;1181;p222"/>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82" name="Google Shape;1182;p222"/>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1183" name="Google Shape;1183;p222" descr="Shape 820"/>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184" name="Google Shape;1184;p222"/>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 Sidebar">
  <p:cSld name="CUSTOM_5_1">
    <p:spTree>
      <p:nvGrpSpPr>
        <p:cNvPr id="1" name="Shape 177"/>
        <p:cNvGrpSpPr/>
        <p:nvPr/>
      </p:nvGrpSpPr>
      <p:grpSpPr>
        <a:xfrm>
          <a:off x="0" y="0"/>
          <a:ext cx="0" cy="0"/>
          <a:chOff x="0" y="0"/>
          <a:chExt cx="0" cy="0"/>
        </a:xfrm>
      </p:grpSpPr>
      <p:cxnSp>
        <p:nvCxnSpPr>
          <p:cNvPr id="178" name="Google Shape;178;p2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79" name="Google Shape;179;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0" name="Google Shape;180;p24"/>
          <p:cNvGrpSpPr/>
          <p:nvPr/>
        </p:nvGrpSpPr>
        <p:grpSpPr>
          <a:xfrm>
            <a:off x="287525" y="4854556"/>
            <a:ext cx="634914" cy="148716"/>
            <a:chOff x="1841475" y="2392725"/>
            <a:chExt cx="3928925" cy="920275"/>
          </a:xfrm>
        </p:grpSpPr>
        <p:sp>
          <p:nvSpPr>
            <p:cNvPr id="181" name="Google Shape;181;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9" name="Google Shape;189;p2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90" name="Google Shape;190;p2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91" name="Google Shape;191;p24"/>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USTOM_4">
  <p:cSld name="CUSTOM_4 2">
    <p:spTree>
      <p:nvGrpSpPr>
        <p:cNvPr id="1" name="Shape 1185"/>
        <p:cNvGrpSpPr/>
        <p:nvPr/>
      </p:nvGrpSpPr>
      <p:grpSpPr>
        <a:xfrm>
          <a:off x="0" y="0"/>
          <a:ext cx="0" cy="0"/>
          <a:chOff x="0" y="0"/>
          <a:chExt cx="0" cy="0"/>
        </a:xfrm>
      </p:grpSpPr>
      <p:sp>
        <p:nvSpPr>
          <p:cNvPr id="1186" name="Google Shape;1186;p223"/>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7" name="Google Shape;1187;p223" descr="Shape 823"/>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cxnSp>
        <p:nvCxnSpPr>
          <p:cNvPr id="1188" name="Google Shape;1188;p223"/>
          <p:cNvCxnSpPr/>
          <p:nvPr/>
        </p:nvCxnSpPr>
        <p:spPr>
          <a:xfrm>
            <a:off x="301146" y="2126470"/>
            <a:ext cx="738900" cy="0"/>
          </a:xfrm>
          <a:prstGeom prst="straightConnector1">
            <a:avLst/>
          </a:prstGeom>
          <a:noFill/>
          <a:ln w="38100" cap="flat" cmpd="sng">
            <a:solidFill>
              <a:srgbClr val="00253E"/>
            </a:solidFill>
            <a:prstDash val="solid"/>
            <a:round/>
            <a:headEnd type="none" w="sm" len="sm"/>
            <a:tailEnd type="none" w="sm" len="sm"/>
          </a:ln>
        </p:spPr>
      </p:cxnSp>
      <p:sp>
        <p:nvSpPr>
          <p:cNvPr id="1189" name="Google Shape;1189;p223"/>
          <p:cNvSpPr txBox="1">
            <a:spLocks noGrp="1"/>
          </p:cNvSpPr>
          <p:nvPr>
            <p:ph type="title"/>
          </p:nvPr>
        </p:nvSpPr>
        <p:spPr>
          <a:xfrm>
            <a:off x="220475" y="449003"/>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90" name="Google Shape;1190;p223"/>
          <p:cNvCxnSpPr/>
          <p:nvPr/>
        </p:nvCxnSpPr>
        <p:spPr>
          <a:xfrm>
            <a:off x="3040955" y="-214526"/>
            <a:ext cx="0" cy="119700"/>
          </a:xfrm>
          <a:prstGeom prst="straightConnector1">
            <a:avLst/>
          </a:prstGeom>
          <a:noFill/>
          <a:ln w="9525" cap="flat" cmpd="sng">
            <a:solidFill>
              <a:srgbClr val="FFFFFF"/>
            </a:solidFill>
            <a:prstDash val="solid"/>
            <a:round/>
            <a:headEnd type="none" w="sm" len="sm"/>
            <a:tailEnd type="none" w="sm" len="sm"/>
          </a:ln>
        </p:spPr>
      </p:cxnSp>
      <p:sp>
        <p:nvSpPr>
          <p:cNvPr id="1191" name="Google Shape;1191;p223"/>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USTOM_4_1">
  <p:cSld name="CUSTOM_4_1">
    <p:spTree>
      <p:nvGrpSpPr>
        <p:cNvPr id="1" name="Shape 1192"/>
        <p:cNvGrpSpPr/>
        <p:nvPr/>
      </p:nvGrpSpPr>
      <p:grpSpPr>
        <a:xfrm>
          <a:off x="0" y="0"/>
          <a:ext cx="0" cy="0"/>
          <a:chOff x="0" y="0"/>
          <a:chExt cx="0" cy="0"/>
        </a:xfrm>
      </p:grpSpPr>
      <p:sp>
        <p:nvSpPr>
          <p:cNvPr id="1193" name="Google Shape;1193;p224"/>
          <p:cNvSpPr/>
          <p:nvPr/>
        </p:nvSpPr>
        <p:spPr>
          <a:xfrm>
            <a:off x="0" y="0"/>
            <a:ext cx="3048000" cy="5143500"/>
          </a:xfrm>
          <a:prstGeom prst="rect">
            <a:avLst/>
          </a:prstGeom>
          <a:solidFill>
            <a:srgbClr val="00253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4" name="Google Shape;1194;p224" descr="Shape 830"/>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cxnSp>
        <p:nvCxnSpPr>
          <p:cNvPr id="1195" name="Google Shape;1195;p224"/>
          <p:cNvCxnSpPr/>
          <p:nvPr/>
        </p:nvCxnSpPr>
        <p:spPr>
          <a:xfrm>
            <a:off x="301146" y="2126470"/>
            <a:ext cx="738900" cy="0"/>
          </a:xfrm>
          <a:prstGeom prst="straightConnector1">
            <a:avLst/>
          </a:prstGeom>
          <a:noFill/>
          <a:ln w="38100" cap="flat" cmpd="sng">
            <a:solidFill>
              <a:srgbClr val="1AB9A5"/>
            </a:solidFill>
            <a:prstDash val="solid"/>
            <a:round/>
            <a:headEnd type="none" w="sm" len="sm"/>
            <a:tailEnd type="none" w="sm" len="sm"/>
          </a:ln>
        </p:spPr>
      </p:cxnSp>
      <p:sp>
        <p:nvSpPr>
          <p:cNvPr id="1196" name="Google Shape;1196;p224"/>
          <p:cNvSpPr txBox="1">
            <a:spLocks noGrp="1"/>
          </p:cNvSpPr>
          <p:nvPr>
            <p:ph type="title"/>
          </p:nvPr>
        </p:nvSpPr>
        <p:spPr>
          <a:xfrm>
            <a:off x="220475" y="449003"/>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AB9A5"/>
              </a:buClr>
              <a:buSzPts val="2500"/>
              <a:buFont typeface="Proxima Nova"/>
              <a:buNone/>
              <a:defRPr sz="2500" b="1" i="0" u="none" strike="noStrike" cap="none">
                <a:solidFill>
                  <a:srgbClr val="1AB9A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197" name="Google Shape;1197;p224"/>
          <p:cNvCxnSpPr/>
          <p:nvPr/>
        </p:nvCxnSpPr>
        <p:spPr>
          <a:xfrm>
            <a:off x="3040955" y="-214526"/>
            <a:ext cx="0" cy="119700"/>
          </a:xfrm>
          <a:prstGeom prst="straightConnector1">
            <a:avLst/>
          </a:prstGeom>
          <a:noFill/>
          <a:ln w="9525" cap="flat" cmpd="sng">
            <a:solidFill>
              <a:srgbClr val="FFFFFF"/>
            </a:solidFill>
            <a:prstDash val="solid"/>
            <a:round/>
            <a:headEnd type="none" w="sm" len="sm"/>
            <a:tailEnd type="none" w="sm" len="sm"/>
          </a:ln>
        </p:spPr>
      </p:cxnSp>
      <p:sp>
        <p:nvSpPr>
          <p:cNvPr id="1198" name="Google Shape;1198;p224"/>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USTOM_5">
  <p:cSld name="CUSTOM_5 2">
    <p:spTree>
      <p:nvGrpSpPr>
        <p:cNvPr id="1" name="Shape 1199"/>
        <p:cNvGrpSpPr/>
        <p:nvPr/>
      </p:nvGrpSpPr>
      <p:grpSpPr>
        <a:xfrm>
          <a:off x="0" y="0"/>
          <a:ext cx="0" cy="0"/>
          <a:chOff x="0" y="0"/>
          <a:chExt cx="0" cy="0"/>
        </a:xfrm>
      </p:grpSpPr>
      <p:pic>
        <p:nvPicPr>
          <p:cNvPr id="1200" name="Google Shape;1200;p225" descr="Shape 836"/>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1201" name="Google Shape;1201;p225"/>
          <p:cNvCxnSpPr/>
          <p:nvPr/>
        </p:nvCxnSpPr>
        <p:spPr>
          <a:xfrm rot="10800000">
            <a:off x="6097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1202" name="Google Shape;1202;p225"/>
          <p:cNvCxnSpPr/>
          <p:nvPr/>
        </p:nvCxnSpPr>
        <p:spPr>
          <a:xfrm>
            <a:off x="6096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1203" name="Google Shape;1203;p225"/>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04" name="Google Shape;1204;p22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USTOM_5_2">
  <p:cSld name="CUSTOM_5_2">
    <p:bg>
      <p:bgPr>
        <a:solidFill>
          <a:srgbClr val="00253E"/>
        </a:solidFill>
        <a:effectLst/>
      </p:bgPr>
    </p:bg>
    <p:spTree>
      <p:nvGrpSpPr>
        <p:cNvPr id="1" name="Shape 1205"/>
        <p:cNvGrpSpPr/>
        <p:nvPr/>
      </p:nvGrpSpPr>
      <p:grpSpPr>
        <a:xfrm>
          <a:off x="0" y="0"/>
          <a:ext cx="0" cy="0"/>
          <a:chOff x="0" y="0"/>
          <a:chExt cx="0" cy="0"/>
        </a:xfrm>
      </p:grpSpPr>
      <p:cxnSp>
        <p:nvCxnSpPr>
          <p:cNvPr id="1206" name="Google Shape;1206;p226"/>
          <p:cNvCxnSpPr/>
          <p:nvPr/>
        </p:nvCxnSpPr>
        <p:spPr>
          <a:xfrm rot="10800000">
            <a:off x="6097270" y="925301"/>
            <a:ext cx="0" cy="3807600"/>
          </a:xfrm>
          <a:prstGeom prst="straightConnector1">
            <a:avLst/>
          </a:prstGeom>
          <a:noFill/>
          <a:ln w="19050" cap="flat" cmpd="sng">
            <a:solidFill>
              <a:srgbClr val="335268"/>
            </a:solidFill>
            <a:prstDash val="solid"/>
            <a:round/>
            <a:headEnd type="none" w="sm" len="sm"/>
            <a:tailEnd type="none" w="sm" len="sm"/>
          </a:ln>
        </p:spPr>
      </p:cxnSp>
      <p:cxnSp>
        <p:nvCxnSpPr>
          <p:cNvPr id="1207" name="Google Shape;1207;p226"/>
          <p:cNvCxnSpPr/>
          <p:nvPr/>
        </p:nvCxnSpPr>
        <p:spPr>
          <a:xfrm>
            <a:off x="6096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1208" name="Google Shape;1208;p226"/>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09" name="Google Shape;1209;p226" descr="Shape 844"/>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210" name="Google Shape;1210;p226"/>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USTOM_5_1">
  <p:cSld name="CUSTOM_5_1 2">
    <p:spTree>
      <p:nvGrpSpPr>
        <p:cNvPr id="1" name="Shape 1211"/>
        <p:cNvGrpSpPr/>
        <p:nvPr/>
      </p:nvGrpSpPr>
      <p:grpSpPr>
        <a:xfrm>
          <a:off x="0" y="0"/>
          <a:ext cx="0" cy="0"/>
          <a:chOff x="0" y="0"/>
          <a:chExt cx="0" cy="0"/>
        </a:xfrm>
      </p:grpSpPr>
      <p:sp>
        <p:nvSpPr>
          <p:cNvPr id="1212" name="Google Shape;1212;p227"/>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27"/>
          <p:cNvSpPr txBox="1"/>
          <p:nvPr/>
        </p:nvSpPr>
        <p:spPr>
          <a:xfrm>
            <a:off x="6096000" y="2114150"/>
            <a:ext cx="3048000" cy="3453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endParaRPr/>
          </a:p>
        </p:txBody>
      </p:sp>
      <p:pic>
        <p:nvPicPr>
          <p:cNvPr id="1214" name="Google Shape;1214;p227" descr="Shape 848"/>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1215" name="Google Shape;1215;p227"/>
          <p:cNvCxnSpPr/>
          <p:nvPr/>
        </p:nvCxnSpPr>
        <p:spPr>
          <a:xfrm>
            <a:off x="6088034" y="-214526"/>
            <a:ext cx="0" cy="119700"/>
          </a:xfrm>
          <a:prstGeom prst="straightConnector1">
            <a:avLst/>
          </a:prstGeom>
          <a:noFill/>
          <a:ln w="9525" cap="flat" cmpd="sng">
            <a:solidFill>
              <a:srgbClr val="FFFFFF"/>
            </a:solidFill>
            <a:prstDash val="solid"/>
            <a:round/>
            <a:headEnd type="none" w="sm" len="sm"/>
            <a:tailEnd type="none" w="sm" len="sm"/>
          </a:ln>
        </p:spPr>
      </p:cxnSp>
      <p:sp>
        <p:nvSpPr>
          <p:cNvPr id="1216" name="Google Shape;1216;p227"/>
          <p:cNvSpPr txBox="1">
            <a:spLocks noGrp="1"/>
          </p:cNvSpPr>
          <p:nvPr>
            <p:ph type="title"/>
          </p:nvPr>
        </p:nvSpPr>
        <p:spPr>
          <a:xfrm>
            <a:off x="253550" y="151274"/>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17" name="Google Shape;1217;p227"/>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USTOM_5_1_1">
  <p:cSld name="CUSTOM_5_1_1">
    <p:bg>
      <p:bgPr>
        <a:solidFill>
          <a:srgbClr val="00253E"/>
        </a:solidFill>
        <a:effectLst/>
      </p:bgPr>
    </p:bg>
    <p:spTree>
      <p:nvGrpSpPr>
        <p:cNvPr id="1" name="Shape 1218"/>
        <p:cNvGrpSpPr/>
        <p:nvPr/>
      </p:nvGrpSpPr>
      <p:grpSpPr>
        <a:xfrm>
          <a:off x="0" y="0"/>
          <a:ext cx="0" cy="0"/>
          <a:chOff x="0" y="0"/>
          <a:chExt cx="0" cy="0"/>
        </a:xfrm>
      </p:grpSpPr>
      <p:sp>
        <p:nvSpPr>
          <p:cNvPr id="1219" name="Google Shape;1219;p228"/>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28"/>
          <p:cNvSpPr txBox="1"/>
          <p:nvPr/>
        </p:nvSpPr>
        <p:spPr>
          <a:xfrm>
            <a:off x="6096000" y="2114150"/>
            <a:ext cx="3048000" cy="3453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endParaRPr/>
          </a:p>
        </p:txBody>
      </p:sp>
      <p:cxnSp>
        <p:nvCxnSpPr>
          <p:cNvPr id="1221" name="Google Shape;1221;p228"/>
          <p:cNvCxnSpPr/>
          <p:nvPr/>
        </p:nvCxnSpPr>
        <p:spPr>
          <a:xfrm>
            <a:off x="6088034" y="-214526"/>
            <a:ext cx="0" cy="119700"/>
          </a:xfrm>
          <a:prstGeom prst="straightConnector1">
            <a:avLst/>
          </a:prstGeom>
          <a:noFill/>
          <a:ln w="9525" cap="flat" cmpd="sng">
            <a:solidFill>
              <a:srgbClr val="FFFFFF"/>
            </a:solidFill>
            <a:prstDash val="solid"/>
            <a:round/>
            <a:headEnd type="none" w="sm" len="sm"/>
            <a:tailEnd type="none" w="sm" len="sm"/>
          </a:ln>
        </p:spPr>
      </p:cxnSp>
      <p:sp>
        <p:nvSpPr>
          <p:cNvPr id="1222" name="Google Shape;1222;p228"/>
          <p:cNvSpPr txBox="1">
            <a:spLocks noGrp="1"/>
          </p:cNvSpPr>
          <p:nvPr>
            <p:ph type="title"/>
          </p:nvPr>
        </p:nvSpPr>
        <p:spPr>
          <a:xfrm>
            <a:off x="253550" y="151274"/>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23" name="Google Shape;1223;p228" descr="Shape 856"/>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224" name="Google Shape;1224;p22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USTOM_6">
  <p:cSld name="CUSTOM_6 2">
    <p:spTree>
      <p:nvGrpSpPr>
        <p:cNvPr id="1" name="Shape 1225"/>
        <p:cNvGrpSpPr/>
        <p:nvPr/>
      </p:nvGrpSpPr>
      <p:grpSpPr>
        <a:xfrm>
          <a:off x="0" y="0"/>
          <a:ext cx="0" cy="0"/>
          <a:chOff x="0" y="0"/>
          <a:chExt cx="0" cy="0"/>
        </a:xfrm>
      </p:grpSpPr>
      <p:pic>
        <p:nvPicPr>
          <p:cNvPr id="1226" name="Google Shape;1226;p229" descr="Shape 858"/>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1227" name="Google Shape;1227;p22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USTOM_6_1">
  <p:cSld name="CUSTOM_6_1">
    <p:bg>
      <p:bgPr>
        <a:solidFill>
          <a:srgbClr val="00253E"/>
        </a:solidFill>
        <a:effectLst/>
      </p:bgPr>
    </p:bg>
    <p:spTree>
      <p:nvGrpSpPr>
        <p:cNvPr id="1" name="Shape 1228"/>
        <p:cNvGrpSpPr/>
        <p:nvPr/>
      </p:nvGrpSpPr>
      <p:grpSpPr>
        <a:xfrm>
          <a:off x="0" y="0"/>
          <a:ext cx="0" cy="0"/>
          <a:chOff x="0" y="0"/>
          <a:chExt cx="0" cy="0"/>
        </a:xfrm>
      </p:grpSpPr>
      <p:pic>
        <p:nvPicPr>
          <p:cNvPr id="1229" name="Google Shape;1229;p230" descr="Shape 860"/>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230" name="Google Shape;1230;p23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USTOM_8_1">
  <p:cSld name="CUSTOM_8_1">
    <p:bg>
      <p:bgPr>
        <a:solidFill>
          <a:srgbClr val="00253E"/>
        </a:solidFill>
        <a:effectLst/>
      </p:bgPr>
    </p:bg>
    <p:spTree>
      <p:nvGrpSpPr>
        <p:cNvPr id="1" name="Shape 1231"/>
        <p:cNvGrpSpPr/>
        <p:nvPr/>
      </p:nvGrpSpPr>
      <p:grpSpPr>
        <a:xfrm>
          <a:off x="0" y="0"/>
          <a:ext cx="0" cy="0"/>
          <a:chOff x="0" y="0"/>
          <a:chExt cx="0" cy="0"/>
        </a:xfrm>
      </p:grpSpPr>
      <p:cxnSp>
        <p:nvCxnSpPr>
          <p:cNvPr id="1232" name="Google Shape;1232;p231"/>
          <p:cNvCxnSpPr/>
          <p:nvPr/>
        </p:nvCxnSpPr>
        <p:spPr>
          <a:xfrm rot="10800000">
            <a:off x="4573270" y="925301"/>
            <a:ext cx="0" cy="3807600"/>
          </a:xfrm>
          <a:prstGeom prst="straightConnector1">
            <a:avLst/>
          </a:prstGeom>
          <a:noFill/>
          <a:ln w="19050" cap="flat" cmpd="sng">
            <a:solidFill>
              <a:srgbClr val="335268"/>
            </a:solidFill>
            <a:prstDash val="solid"/>
            <a:round/>
            <a:headEnd type="none" w="sm" len="sm"/>
            <a:tailEnd type="none" w="sm" len="sm"/>
          </a:ln>
        </p:spPr>
      </p:cxnSp>
      <p:cxnSp>
        <p:nvCxnSpPr>
          <p:cNvPr id="1233" name="Google Shape;1233;p231"/>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1234" name="Google Shape;1234;p231"/>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35" name="Google Shape;1235;p231" descr="Shape 870"/>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1236" name="Google Shape;1236;p23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USTOM_9">
  <p:cSld name="CUSTOM_9 2">
    <p:spTree>
      <p:nvGrpSpPr>
        <p:cNvPr id="1" name="Shape 1237"/>
        <p:cNvGrpSpPr/>
        <p:nvPr/>
      </p:nvGrpSpPr>
      <p:grpSpPr>
        <a:xfrm>
          <a:off x="0" y="0"/>
          <a:ext cx="0" cy="0"/>
          <a:chOff x="0" y="0"/>
          <a:chExt cx="0" cy="0"/>
        </a:xfrm>
      </p:grpSpPr>
      <p:sp>
        <p:nvSpPr>
          <p:cNvPr id="1238" name="Google Shape;1238;p23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1239" name="Google Shape;1239;p232"/>
          <p:cNvSpPr txBox="1">
            <a:spLocks noGrp="1"/>
          </p:cNvSpPr>
          <p:nvPr>
            <p:ph type="title"/>
          </p:nvPr>
        </p:nvSpPr>
        <p:spPr>
          <a:xfrm>
            <a:off x="668800" y="925123"/>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Proxima Nova"/>
              <a:buNone/>
              <a:defRPr sz="3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40" name="Google Shape;1240;p232" descr="Shape 874"/>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1241" name="Google Shape;1241;p232"/>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 – Title 1">
  <p:cSld name="Divider_3">
    <p:bg>
      <p:bgPr>
        <a:solidFill>
          <a:schemeClr val="lt2"/>
        </a:solidFill>
        <a:effectLst/>
      </p:bgPr>
    </p:bg>
    <p:spTree>
      <p:nvGrpSpPr>
        <p:cNvPr id="1" name="Shape 192"/>
        <p:cNvGrpSpPr/>
        <p:nvPr/>
      </p:nvGrpSpPr>
      <p:grpSpPr>
        <a:xfrm>
          <a:off x="0" y="0"/>
          <a:ext cx="0" cy="0"/>
          <a:chOff x="0" y="0"/>
          <a:chExt cx="0" cy="0"/>
        </a:xfrm>
      </p:grpSpPr>
      <p:pic>
        <p:nvPicPr>
          <p:cNvPr id="193" name="Google Shape;193;p25"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194" name="Google Shape;194;p2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95" name="Google Shape;195;p2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6" name="Google Shape;196;p25"/>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5"/>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 name="Google Shape;198;p2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99" name="Google Shape;199;p25"/>
          <p:cNvGrpSpPr/>
          <p:nvPr/>
        </p:nvGrpSpPr>
        <p:grpSpPr>
          <a:xfrm>
            <a:off x="634507" y="819388"/>
            <a:ext cx="1337013" cy="313170"/>
            <a:chOff x="1841475" y="2392725"/>
            <a:chExt cx="3928925" cy="920275"/>
          </a:xfrm>
        </p:grpSpPr>
        <p:sp>
          <p:nvSpPr>
            <p:cNvPr id="200" name="Google Shape;200;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USTOM_9_1">
  <p:cSld name="CUSTOM_9_1">
    <p:bg>
      <p:bgPr>
        <a:solidFill>
          <a:srgbClr val="000000"/>
        </a:solidFill>
        <a:effectLst/>
      </p:bgPr>
    </p:bg>
    <p:spTree>
      <p:nvGrpSpPr>
        <p:cNvPr id="1" name="Shape 1242"/>
        <p:cNvGrpSpPr/>
        <p:nvPr/>
      </p:nvGrpSpPr>
      <p:grpSpPr>
        <a:xfrm>
          <a:off x="0" y="0"/>
          <a:ext cx="0" cy="0"/>
          <a:chOff x="0" y="0"/>
          <a:chExt cx="0" cy="0"/>
        </a:xfrm>
      </p:grpSpPr>
      <p:pic>
        <p:nvPicPr>
          <p:cNvPr id="1243" name="Google Shape;1243;p233" descr="Shape 87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44" name="Google Shape;1244;p233"/>
          <p:cNvSpPr txBox="1">
            <a:spLocks noGrp="1"/>
          </p:cNvSpPr>
          <p:nvPr>
            <p:ph type="title"/>
          </p:nvPr>
        </p:nvSpPr>
        <p:spPr>
          <a:xfrm>
            <a:off x="668800" y="925123"/>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3500"/>
              <a:buFont typeface="Proxima Nova"/>
              <a:buNone/>
              <a:defRPr sz="3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245" name="Google Shape;1245;p233" descr="Shape 878"/>
          <p:cNvPicPr preferRelativeResize="0"/>
          <p:nvPr/>
        </p:nvPicPr>
        <p:blipFill rotWithShape="1">
          <a:blip r:embed="rId3">
            <a:alphaModFix/>
          </a:blip>
          <a:srcRect l="10376" t="14301" r="10597" b="6377"/>
          <a:stretch/>
        </p:blipFill>
        <p:spPr>
          <a:xfrm>
            <a:off x="-1" y="4793224"/>
            <a:ext cx="891600" cy="350402"/>
          </a:xfrm>
          <a:prstGeom prst="rect">
            <a:avLst/>
          </a:prstGeom>
          <a:noFill/>
          <a:ln>
            <a:noFill/>
          </a:ln>
        </p:spPr>
      </p:pic>
      <p:sp>
        <p:nvSpPr>
          <p:cNvPr id="1246" name="Google Shape;1246;p233"/>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Divider">
  <p:cSld name="Divider 7">
    <p:bg>
      <p:bgPr>
        <a:solidFill>
          <a:srgbClr val="1AB9A5"/>
        </a:solidFill>
        <a:effectLst/>
      </p:bgPr>
    </p:bg>
    <p:spTree>
      <p:nvGrpSpPr>
        <p:cNvPr id="1" name="Shape 1247"/>
        <p:cNvGrpSpPr/>
        <p:nvPr/>
      </p:nvGrpSpPr>
      <p:grpSpPr>
        <a:xfrm>
          <a:off x="0" y="0"/>
          <a:ext cx="0" cy="0"/>
          <a:chOff x="0" y="0"/>
          <a:chExt cx="0" cy="0"/>
        </a:xfrm>
      </p:grpSpPr>
      <p:pic>
        <p:nvPicPr>
          <p:cNvPr id="1248" name="Google Shape;1248;p234" descr="Shape 888"/>
          <p:cNvPicPr preferRelativeResize="0"/>
          <p:nvPr/>
        </p:nvPicPr>
        <p:blipFill rotWithShape="1">
          <a:blip r:embed="rId2">
            <a:alphaModFix/>
          </a:blip>
          <a:srcRect t="8284" r="9673" b="8284"/>
          <a:stretch/>
        </p:blipFill>
        <p:spPr>
          <a:xfrm>
            <a:off x="787515" y="-1"/>
            <a:ext cx="8356512" cy="5143500"/>
          </a:xfrm>
          <a:prstGeom prst="rect">
            <a:avLst/>
          </a:prstGeom>
          <a:noFill/>
          <a:ln>
            <a:noFill/>
          </a:ln>
        </p:spPr>
      </p:pic>
      <p:sp>
        <p:nvSpPr>
          <p:cNvPr id="1249" name="Google Shape;1249;p234"/>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250" name="Google Shape;1250;p234"/>
          <p:cNvCxnSpPr/>
          <p:nvPr/>
        </p:nvCxnSpPr>
        <p:spPr>
          <a:xfrm>
            <a:off x="633275" y="3110100"/>
            <a:ext cx="738900" cy="0"/>
          </a:xfrm>
          <a:prstGeom prst="straightConnector1">
            <a:avLst/>
          </a:prstGeom>
          <a:noFill/>
          <a:ln w="38100" cap="flat" cmpd="sng">
            <a:solidFill>
              <a:srgbClr val="F7DC5F"/>
            </a:solidFill>
            <a:prstDash val="solid"/>
            <a:round/>
            <a:headEnd type="none" w="sm" len="sm"/>
            <a:tailEnd type="none" w="sm" len="sm"/>
          </a:ln>
        </p:spPr>
      </p:cxnSp>
      <p:sp>
        <p:nvSpPr>
          <p:cNvPr id="1251" name="Google Shape;1251;p234"/>
          <p:cNvSpPr txBox="1">
            <a:spLocks noGrp="1"/>
          </p:cNvSpPr>
          <p:nvPr>
            <p:ph type="title"/>
          </p:nvPr>
        </p:nvSpPr>
        <p:spPr>
          <a:xfrm>
            <a:off x="523202" y="1737024"/>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4000"/>
              <a:buFont typeface="Proxima Nova"/>
              <a:buNone/>
              <a:defRPr sz="40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52" name="Google Shape;1252;p234"/>
          <p:cNvSpPr txBox="1"/>
          <p:nvPr/>
        </p:nvSpPr>
        <p:spPr>
          <a:xfrm>
            <a:off x="5133546" y="4782049"/>
            <a:ext cx="3926100" cy="3606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00253E"/>
              </a:buClr>
              <a:buSzPts val="600"/>
              <a:buFont typeface="Proxima Nova"/>
              <a:buNone/>
            </a:pPr>
            <a:r>
              <a:rPr lang="en" sz="600" b="0" i="0" u="none" strike="noStrike" cap="none">
                <a:solidFill>
                  <a:srgbClr val="00253E"/>
                </a:solidFill>
                <a:latin typeface="Proxima Nova"/>
                <a:ea typeface="Proxima Nova"/>
                <a:cs typeface="Proxima Nova"/>
                <a:sym typeface="Proxima Nova"/>
              </a:rPr>
              <a:t>© Copyright 2017 Pivotal Software, Inc. All rights Reserved. Version 1.0</a:t>
            </a:r>
            <a:endParaRPr/>
          </a:p>
        </p:txBody>
      </p:sp>
      <p:grpSp>
        <p:nvGrpSpPr>
          <p:cNvPr id="1253" name="Google Shape;1253;p234"/>
          <p:cNvGrpSpPr/>
          <p:nvPr/>
        </p:nvGrpSpPr>
        <p:grpSpPr>
          <a:xfrm>
            <a:off x="634507" y="819386"/>
            <a:ext cx="1337022" cy="313172"/>
            <a:chOff x="0" y="-1"/>
            <a:chExt cx="1337022" cy="313172"/>
          </a:xfrm>
        </p:grpSpPr>
        <p:sp>
          <p:nvSpPr>
            <p:cNvPr id="1254" name="Google Shape;1254;p234"/>
            <p:cNvSpPr/>
            <p:nvPr/>
          </p:nvSpPr>
          <p:spPr>
            <a:xfrm>
              <a:off x="249346" y="0"/>
              <a:ext cx="47628" cy="30801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34"/>
            <p:cNvSpPr/>
            <p:nvPr/>
          </p:nvSpPr>
          <p:spPr>
            <a:xfrm>
              <a:off x="331928" y="79621"/>
              <a:ext cx="239490" cy="233550"/>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34"/>
            <p:cNvSpPr/>
            <p:nvPr/>
          </p:nvSpPr>
          <p:spPr>
            <a:xfrm>
              <a:off x="584232" y="79621"/>
              <a:ext cx="208863" cy="233334"/>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34"/>
            <p:cNvSpPr/>
            <p:nvPr/>
          </p:nvSpPr>
          <p:spPr>
            <a:xfrm>
              <a:off x="983739" y="76465"/>
              <a:ext cx="198033" cy="231336"/>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34"/>
            <p:cNvSpPr/>
            <p:nvPr/>
          </p:nvSpPr>
          <p:spPr>
            <a:xfrm>
              <a:off x="1227555" y="0"/>
              <a:ext cx="47700" cy="3081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34"/>
            <p:cNvSpPr/>
            <p:nvPr/>
          </p:nvSpPr>
          <p:spPr>
            <a:xfrm>
              <a:off x="0" y="-1"/>
              <a:ext cx="210222" cy="307854"/>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34"/>
            <p:cNvSpPr/>
            <p:nvPr/>
          </p:nvSpPr>
          <p:spPr>
            <a:xfrm>
              <a:off x="829430" y="30431"/>
              <a:ext cx="125658" cy="277020"/>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34"/>
            <p:cNvSpPr/>
            <p:nvPr/>
          </p:nvSpPr>
          <p:spPr>
            <a:xfrm>
              <a:off x="1296900" y="268114"/>
              <a:ext cx="40122" cy="39906"/>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2" name="Google Shape;1262;p234"/>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Divider_1">
  <p:cSld name="Divider_1">
    <p:bg>
      <p:bgPr>
        <a:solidFill>
          <a:srgbClr val="1AB9A5"/>
        </a:solidFill>
        <a:effectLst/>
      </p:bgPr>
    </p:bg>
    <p:spTree>
      <p:nvGrpSpPr>
        <p:cNvPr id="1" name="Shape 1263"/>
        <p:cNvGrpSpPr/>
        <p:nvPr/>
      </p:nvGrpSpPr>
      <p:grpSpPr>
        <a:xfrm>
          <a:off x="0" y="0"/>
          <a:ext cx="0" cy="0"/>
          <a:chOff x="0" y="0"/>
          <a:chExt cx="0" cy="0"/>
        </a:xfrm>
      </p:grpSpPr>
      <p:sp>
        <p:nvSpPr>
          <p:cNvPr id="1264" name="Google Shape;1264;p235"/>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265" name="Google Shape;1265;p235"/>
          <p:cNvGrpSpPr/>
          <p:nvPr/>
        </p:nvGrpSpPr>
        <p:grpSpPr>
          <a:xfrm>
            <a:off x="287524" y="4854555"/>
            <a:ext cx="634927" cy="148727"/>
            <a:chOff x="0" y="-1"/>
            <a:chExt cx="634927" cy="148727"/>
          </a:xfrm>
        </p:grpSpPr>
        <p:sp>
          <p:nvSpPr>
            <p:cNvPr id="1266" name="Google Shape;1266;p235"/>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35"/>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35"/>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35"/>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35"/>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35"/>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35"/>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35"/>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74" name="Google Shape;1274;p235"/>
          <p:cNvCxnSpPr/>
          <p:nvPr/>
        </p:nvCxnSpPr>
        <p:spPr>
          <a:xfrm rot="10800000">
            <a:off x="4309651" y="2256754"/>
            <a:ext cx="524700" cy="0"/>
          </a:xfrm>
          <a:prstGeom prst="straightConnector1">
            <a:avLst/>
          </a:prstGeom>
          <a:noFill/>
          <a:ln w="28575" cap="flat" cmpd="sng">
            <a:solidFill>
              <a:srgbClr val="F7DC5F"/>
            </a:solidFill>
            <a:prstDash val="solid"/>
            <a:round/>
            <a:headEnd type="none" w="sm" len="sm"/>
            <a:tailEnd type="none" w="sm" len="sm"/>
          </a:ln>
        </p:spPr>
      </p:cxnSp>
      <p:sp>
        <p:nvSpPr>
          <p:cNvPr id="1275" name="Google Shape;1275;p23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Slide_4">
  <p:cSld name="Title Slide_4">
    <p:bg>
      <p:bgPr>
        <a:solidFill>
          <a:srgbClr val="F3F3F3"/>
        </a:solidFill>
        <a:effectLst/>
      </p:bgPr>
    </p:bg>
    <p:spTree>
      <p:nvGrpSpPr>
        <p:cNvPr id="1" name="Shape 1276"/>
        <p:cNvGrpSpPr/>
        <p:nvPr/>
      </p:nvGrpSpPr>
      <p:grpSpPr>
        <a:xfrm>
          <a:off x="0" y="0"/>
          <a:ext cx="0" cy="0"/>
          <a:chOff x="0" y="0"/>
          <a:chExt cx="0" cy="0"/>
        </a:xfrm>
      </p:grpSpPr>
      <p:sp>
        <p:nvSpPr>
          <p:cNvPr id="1277" name="Google Shape;1277;p236"/>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278" name="Google Shape;1278;p236"/>
          <p:cNvGrpSpPr/>
          <p:nvPr/>
        </p:nvGrpSpPr>
        <p:grpSpPr>
          <a:xfrm>
            <a:off x="287524" y="4854555"/>
            <a:ext cx="634927" cy="148727"/>
            <a:chOff x="0" y="-1"/>
            <a:chExt cx="634927" cy="148727"/>
          </a:xfrm>
        </p:grpSpPr>
        <p:sp>
          <p:nvSpPr>
            <p:cNvPr id="1279" name="Google Shape;1279;p236"/>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36"/>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36"/>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36"/>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36"/>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36"/>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36"/>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36"/>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7" name="Google Shape;1287;p236"/>
          <p:cNvSpPr/>
          <p:nvPr/>
        </p:nvSpPr>
        <p:spPr>
          <a:xfrm>
            <a:off x="285749" y="907199"/>
            <a:ext cx="8569800" cy="3762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8" name="Google Shape;1288;p236"/>
          <p:cNvCxnSpPr/>
          <p:nvPr/>
        </p:nvCxnSpPr>
        <p:spPr>
          <a:xfrm>
            <a:off x="8855561" y="-214526"/>
            <a:ext cx="0" cy="119700"/>
          </a:xfrm>
          <a:prstGeom prst="straightConnector1">
            <a:avLst/>
          </a:prstGeom>
          <a:noFill/>
          <a:ln w="9525" cap="flat" cmpd="sng">
            <a:solidFill>
              <a:srgbClr val="D9D9D9"/>
            </a:solidFill>
            <a:prstDash val="solid"/>
            <a:round/>
            <a:headEnd type="none" w="sm" len="sm"/>
            <a:tailEnd type="none" w="sm" len="sm"/>
          </a:ln>
        </p:spPr>
      </p:cxnSp>
      <p:cxnSp>
        <p:nvCxnSpPr>
          <p:cNvPr id="1289" name="Google Shape;1289;p236"/>
          <p:cNvCxnSpPr/>
          <p:nvPr/>
        </p:nvCxnSpPr>
        <p:spPr>
          <a:xfrm>
            <a:off x="287536" y="-214526"/>
            <a:ext cx="0" cy="119700"/>
          </a:xfrm>
          <a:prstGeom prst="straightConnector1">
            <a:avLst/>
          </a:prstGeom>
          <a:noFill/>
          <a:ln w="9525" cap="flat" cmpd="sng">
            <a:solidFill>
              <a:srgbClr val="D9D9D9"/>
            </a:solidFill>
            <a:prstDash val="solid"/>
            <a:round/>
            <a:headEnd type="none" w="sm" len="sm"/>
            <a:tailEnd type="none" w="sm" len="sm"/>
          </a:ln>
        </p:spPr>
      </p:cxnSp>
      <p:cxnSp>
        <p:nvCxnSpPr>
          <p:cNvPr id="1290" name="Google Shape;1290;p236"/>
          <p:cNvCxnSpPr/>
          <p:nvPr/>
        </p:nvCxnSpPr>
        <p:spPr>
          <a:xfrm rot="10800000">
            <a:off x="-228600" y="925194"/>
            <a:ext cx="114300" cy="0"/>
          </a:xfrm>
          <a:prstGeom prst="straightConnector1">
            <a:avLst/>
          </a:prstGeom>
          <a:noFill/>
          <a:ln w="9525" cap="flat" cmpd="sng">
            <a:solidFill>
              <a:srgbClr val="D9D9D9"/>
            </a:solidFill>
            <a:prstDash val="solid"/>
            <a:round/>
            <a:headEnd type="none" w="sm" len="sm"/>
            <a:tailEnd type="none" w="sm" len="sm"/>
          </a:ln>
        </p:spPr>
      </p:cxnSp>
      <p:cxnSp>
        <p:nvCxnSpPr>
          <p:cNvPr id="1291" name="Google Shape;1291;p236"/>
          <p:cNvCxnSpPr/>
          <p:nvPr/>
        </p:nvCxnSpPr>
        <p:spPr>
          <a:xfrm rot="10800000">
            <a:off x="-228600" y="4670769"/>
            <a:ext cx="114300" cy="0"/>
          </a:xfrm>
          <a:prstGeom prst="straightConnector1">
            <a:avLst/>
          </a:prstGeom>
          <a:noFill/>
          <a:ln w="9525" cap="flat" cmpd="sng">
            <a:solidFill>
              <a:srgbClr val="D9D9D9"/>
            </a:solidFill>
            <a:prstDash val="solid"/>
            <a:round/>
            <a:headEnd type="none" w="sm" len="sm"/>
            <a:tailEnd type="none" w="sm" len="sm"/>
          </a:ln>
        </p:spPr>
      </p:cxnSp>
      <p:sp>
        <p:nvSpPr>
          <p:cNvPr id="1292" name="Google Shape;1292;p236"/>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Slide_3">
  <p:cSld name="Title Slide_3">
    <p:spTree>
      <p:nvGrpSpPr>
        <p:cNvPr id="1" name="Shape 1293"/>
        <p:cNvGrpSpPr/>
        <p:nvPr/>
      </p:nvGrpSpPr>
      <p:grpSpPr>
        <a:xfrm>
          <a:off x="0" y="0"/>
          <a:ext cx="0" cy="0"/>
          <a:chOff x="0" y="0"/>
          <a:chExt cx="0" cy="0"/>
        </a:xfrm>
      </p:grpSpPr>
      <p:pic>
        <p:nvPicPr>
          <p:cNvPr id="1294" name="Google Shape;1294;p237" descr="Shape 934"/>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295" name="Google Shape;1295;p237"/>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296" name="Google Shape;1296;p237"/>
          <p:cNvGrpSpPr/>
          <p:nvPr/>
        </p:nvGrpSpPr>
        <p:grpSpPr>
          <a:xfrm>
            <a:off x="287524" y="4854555"/>
            <a:ext cx="634927" cy="148727"/>
            <a:chOff x="0" y="-1"/>
            <a:chExt cx="634927" cy="148727"/>
          </a:xfrm>
        </p:grpSpPr>
        <p:sp>
          <p:nvSpPr>
            <p:cNvPr id="1297" name="Google Shape;1297;p237"/>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37"/>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37"/>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37"/>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37"/>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37"/>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37"/>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37"/>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5" name="Google Shape;1305;p237"/>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itle Slide_2">
  <p:cSld name="Title Slide_2">
    <p:bg>
      <p:bgPr>
        <a:solidFill>
          <a:srgbClr val="00253E"/>
        </a:solidFill>
        <a:effectLst/>
      </p:bgPr>
    </p:bg>
    <p:spTree>
      <p:nvGrpSpPr>
        <p:cNvPr id="1" name="Shape 1306"/>
        <p:cNvGrpSpPr/>
        <p:nvPr/>
      </p:nvGrpSpPr>
      <p:grpSpPr>
        <a:xfrm>
          <a:off x="0" y="0"/>
          <a:ext cx="0" cy="0"/>
          <a:chOff x="0" y="0"/>
          <a:chExt cx="0" cy="0"/>
        </a:xfrm>
      </p:grpSpPr>
      <p:sp>
        <p:nvSpPr>
          <p:cNvPr id="1307" name="Google Shape;1307;p238"/>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308" name="Google Shape;1308;p238"/>
          <p:cNvGrpSpPr/>
          <p:nvPr/>
        </p:nvGrpSpPr>
        <p:grpSpPr>
          <a:xfrm>
            <a:off x="287524" y="4854555"/>
            <a:ext cx="634927" cy="148727"/>
            <a:chOff x="0" y="-1"/>
            <a:chExt cx="634927" cy="148727"/>
          </a:xfrm>
        </p:grpSpPr>
        <p:sp>
          <p:nvSpPr>
            <p:cNvPr id="1309" name="Google Shape;1309;p238"/>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238"/>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238"/>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38"/>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38"/>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38"/>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38"/>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38"/>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7" name="Google Shape;1317;p23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CUSTOM_8_1">
  <p:cSld name="CUSTOM_8_1 2">
    <p:spTree>
      <p:nvGrpSpPr>
        <p:cNvPr id="1" name="Shape 1318"/>
        <p:cNvGrpSpPr/>
        <p:nvPr/>
      </p:nvGrpSpPr>
      <p:grpSpPr>
        <a:xfrm>
          <a:off x="0" y="0"/>
          <a:ext cx="0" cy="0"/>
          <a:chOff x="0" y="0"/>
          <a:chExt cx="0" cy="0"/>
        </a:xfrm>
      </p:grpSpPr>
      <p:grpSp>
        <p:nvGrpSpPr>
          <p:cNvPr id="1319" name="Google Shape;1319;p239"/>
          <p:cNvGrpSpPr/>
          <p:nvPr/>
        </p:nvGrpSpPr>
        <p:grpSpPr>
          <a:xfrm>
            <a:off x="287524" y="4854555"/>
            <a:ext cx="634927" cy="148727"/>
            <a:chOff x="0" y="-1"/>
            <a:chExt cx="634927" cy="148727"/>
          </a:xfrm>
        </p:grpSpPr>
        <p:sp>
          <p:nvSpPr>
            <p:cNvPr id="1320" name="Google Shape;1320;p239"/>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39"/>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39"/>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39"/>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39"/>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39"/>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39"/>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39"/>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8" name="Google Shape;1328;p239"/>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329" name="Google Shape;1329;p239"/>
          <p:cNvCxnSpPr/>
          <p:nvPr/>
        </p:nvCxnSpPr>
        <p:spPr>
          <a:xfrm rot="10800000">
            <a:off x="6082644" y="905701"/>
            <a:ext cx="0" cy="3764400"/>
          </a:xfrm>
          <a:prstGeom prst="straightConnector1">
            <a:avLst/>
          </a:prstGeom>
          <a:noFill/>
          <a:ln w="19050" cap="flat" cmpd="sng">
            <a:solidFill>
              <a:srgbClr val="D9D9D9"/>
            </a:solidFill>
            <a:prstDash val="solid"/>
            <a:round/>
            <a:headEnd type="none" w="sm" len="sm"/>
            <a:tailEnd type="none" w="sm" len="sm"/>
          </a:ln>
        </p:spPr>
      </p:cxnSp>
      <p:cxnSp>
        <p:nvCxnSpPr>
          <p:cNvPr id="1330" name="Google Shape;1330;p239"/>
          <p:cNvCxnSpPr/>
          <p:nvPr/>
        </p:nvCxnSpPr>
        <p:spPr>
          <a:xfrm>
            <a:off x="6078285" y="-214526"/>
            <a:ext cx="0" cy="119700"/>
          </a:xfrm>
          <a:prstGeom prst="straightConnector1">
            <a:avLst/>
          </a:prstGeom>
          <a:noFill/>
          <a:ln w="9525" cap="flat" cmpd="sng">
            <a:solidFill>
              <a:srgbClr val="D9D9D9"/>
            </a:solidFill>
            <a:prstDash val="solid"/>
            <a:round/>
            <a:headEnd type="none" w="sm" len="sm"/>
            <a:tailEnd type="none" w="sm" len="sm"/>
          </a:ln>
        </p:spPr>
      </p:cxnSp>
      <p:cxnSp>
        <p:nvCxnSpPr>
          <p:cNvPr id="1331" name="Google Shape;1331;p239"/>
          <p:cNvCxnSpPr/>
          <p:nvPr/>
        </p:nvCxnSpPr>
        <p:spPr>
          <a:xfrm rot="10800000">
            <a:off x="3069144" y="905701"/>
            <a:ext cx="0" cy="3764400"/>
          </a:xfrm>
          <a:prstGeom prst="straightConnector1">
            <a:avLst/>
          </a:prstGeom>
          <a:noFill/>
          <a:ln w="19050" cap="flat" cmpd="sng">
            <a:solidFill>
              <a:srgbClr val="D9D9D9"/>
            </a:solidFill>
            <a:prstDash val="solid"/>
            <a:round/>
            <a:headEnd type="none" w="sm" len="sm"/>
            <a:tailEnd type="none" w="sm" len="sm"/>
          </a:ln>
        </p:spPr>
      </p:cxnSp>
      <p:cxnSp>
        <p:nvCxnSpPr>
          <p:cNvPr id="1332" name="Google Shape;1332;p239"/>
          <p:cNvCxnSpPr/>
          <p:nvPr/>
        </p:nvCxnSpPr>
        <p:spPr>
          <a:xfrm>
            <a:off x="3067885" y="-214526"/>
            <a:ext cx="0" cy="119700"/>
          </a:xfrm>
          <a:prstGeom prst="straightConnector1">
            <a:avLst/>
          </a:prstGeom>
          <a:noFill/>
          <a:ln w="9525" cap="flat" cmpd="sng">
            <a:solidFill>
              <a:srgbClr val="D9D9D9"/>
            </a:solidFill>
            <a:prstDash val="solid"/>
            <a:round/>
            <a:headEnd type="none" w="sm" len="sm"/>
            <a:tailEnd type="none" w="sm" len="sm"/>
          </a:ln>
        </p:spPr>
      </p:cxnSp>
      <p:sp>
        <p:nvSpPr>
          <p:cNvPr id="1333" name="Google Shape;1333;p239"/>
          <p:cNvSpPr txBox="1">
            <a:spLocks noGrp="1"/>
          </p:cNvSpPr>
          <p:nvPr>
            <p:ph type="body" idx="1"/>
          </p:nvPr>
        </p:nvSpPr>
        <p:spPr>
          <a:xfrm>
            <a:off x="192475" y="900399"/>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253E"/>
              </a:buClr>
              <a:buSzPts val="1100"/>
              <a:buFont typeface="Helvetica Neue"/>
              <a:buChar char="●"/>
              <a:defRPr sz="1100" b="0" i="0" u="none" strike="noStrike" cap="none">
                <a:solidFill>
                  <a:srgbClr val="00253E"/>
                </a:solidFill>
                <a:latin typeface="Proxima Nova"/>
                <a:ea typeface="Proxima Nova"/>
                <a:cs typeface="Proxima Nova"/>
                <a:sym typeface="Proxima Nova"/>
              </a:defRPr>
            </a:lvl1pPr>
            <a:lvl2pPr marL="914400" marR="0" lvl="1" indent="-298450" algn="l" rtl="0">
              <a:lnSpc>
                <a:spcPct val="100000"/>
              </a:lnSpc>
              <a:spcBef>
                <a:spcPts val="0"/>
              </a:spcBef>
              <a:spcAft>
                <a:spcPts val="0"/>
              </a:spcAft>
              <a:buClr>
                <a:srgbClr val="00253E"/>
              </a:buClr>
              <a:buSzPts val="1100"/>
              <a:buFont typeface="Helvetica Neue"/>
              <a:buChar char="○"/>
              <a:defRPr sz="1100" b="0" i="0" u="none" strike="noStrike" cap="none">
                <a:solidFill>
                  <a:srgbClr val="00253E"/>
                </a:solidFill>
                <a:latin typeface="Proxima Nova"/>
                <a:ea typeface="Proxima Nova"/>
                <a:cs typeface="Proxima Nova"/>
                <a:sym typeface="Proxima Nova"/>
              </a:defRPr>
            </a:lvl2pPr>
            <a:lvl3pPr marL="1371600" marR="0" lvl="2" indent="-298450" algn="l" rtl="0">
              <a:lnSpc>
                <a:spcPct val="100000"/>
              </a:lnSpc>
              <a:spcBef>
                <a:spcPts val="0"/>
              </a:spcBef>
              <a:spcAft>
                <a:spcPts val="0"/>
              </a:spcAft>
              <a:buClr>
                <a:srgbClr val="00253E"/>
              </a:buClr>
              <a:buSzPts val="1100"/>
              <a:buFont typeface="Helvetica Neue"/>
              <a:buChar char="■"/>
              <a:defRPr sz="1100" b="0" i="0" u="none" strike="noStrike" cap="none">
                <a:solidFill>
                  <a:srgbClr val="00253E"/>
                </a:solidFill>
                <a:latin typeface="Proxima Nova"/>
                <a:ea typeface="Proxima Nova"/>
                <a:cs typeface="Proxima Nova"/>
                <a:sym typeface="Proxima Nova"/>
              </a:defRPr>
            </a:lvl3pPr>
            <a:lvl4pPr marL="1828800" marR="0" lvl="3" indent="-298450" algn="l" rtl="0">
              <a:lnSpc>
                <a:spcPct val="100000"/>
              </a:lnSpc>
              <a:spcBef>
                <a:spcPts val="0"/>
              </a:spcBef>
              <a:spcAft>
                <a:spcPts val="0"/>
              </a:spcAft>
              <a:buClr>
                <a:srgbClr val="00253E"/>
              </a:buClr>
              <a:buSzPts val="1100"/>
              <a:buFont typeface="Helvetica Neue"/>
              <a:buChar char="●"/>
              <a:defRPr sz="1100" b="0" i="0" u="none" strike="noStrike" cap="none">
                <a:solidFill>
                  <a:srgbClr val="00253E"/>
                </a:solidFill>
                <a:latin typeface="Proxima Nova"/>
                <a:ea typeface="Proxima Nova"/>
                <a:cs typeface="Proxima Nova"/>
                <a:sym typeface="Proxima Nova"/>
              </a:defRPr>
            </a:lvl4pPr>
            <a:lvl5pPr marL="2286000" marR="0" lvl="4" indent="-298450" algn="l" rtl="0">
              <a:lnSpc>
                <a:spcPct val="100000"/>
              </a:lnSpc>
              <a:spcBef>
                <a:spcPts val="0"/>
              </a:spcBef>
              <a:spcAft>
                <a:spcPts val="0"/>
              </a:spcAft>
              <a:buClr>
                <a:srgbClr val="00253E"/>
              </a:buClr>
              <a:buSzPts val="1100"/>
              <a:buFont typeface="Helvetica Neue"/>
              <a:buChar char="○"/>
              <a:defRPr sz="11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34" name="Google Shape;1334;p239"/>
          <p:cNvSpPr txBox="1">
            <a:spLocks noGrp="1"/>
          </p:cNvSpPr>
          <p:nvPr>
            <p:ph type="body" idx="2"/>
          </p:nvPr>
        </p:nvSpPr>
        <p:spPr>
          <a:xfrm>
            <a:off x="3207299" y="900399"/>
            <a:ext cx="2729400" cy="3769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35" name="Google Shape;1335;p239"/>
          <p:cNvSpPr txBox="1">
            <a:spLocks noGrp="1"/>
          </p:cNvSpPr>
          <p:nvPr>
            <p:ph type="body" idx="3"/>
          </p:nvPr>
        </p:nvSpPr>
        <p:spPr>
          <a:xfrm>
            <a:off x="6222124" y="900399"/>
            <a:ext cx="2729400" cy="3769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36" name="Google Shape;1336;p23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Intro_1">
  <p:cSld name="Intro_1">
    <p:spTree>
      <p:nvGrpSpPr>
        <p:cNvPr id="1" name="Shape 1337"/>
        <p:cNvGrpSpPr/>
        <p:nvPr/>
      </p:nvGrpSpPr>
      <p:grpSpPr>
        <a:xfrm>
          <a:off x="0" y="0"/>
          <a:ext cx="0" cy="0"/>
          <a:chOff x="0" y="0"/>
          <a:chExt cx="0" cy="0"/>
        </a:xfrm>
      </p:grpSpPr>
      <p:sp>
        <p:nvSpPr>
          <p:cNvPr id="1338" name="Google Shape;1338;p240"/>
          <p:cNvSpPr/>
          <p:nvPr/>
        </p:nvSpPr>
        <p:spPr>
          <a:xfrm>
            <a:off x="-1" y="0"/>
            <a:ext cx="3066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40"/>
          <p:cNvSpPr txBox="1">
            <a:spLocks noGrp="1"/>
          </p:cNvSpPr>
          <p:nvPr>
            <p:ph type="title"/>
          </p:nvPr>
        </p:nvSpPr>
        <p:spPr>
          <a:xfrm>
            <a:off x="193349" y="549624"/>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340" name="Google Shape;1340;p240"/>
          <p:cNvCxnSpPr/>
          <p:nvPr/>
        </p:nvCxnSpPr>
        <p:spPr>
          <a:xfrm>
            <a:off x="3066004" y="-214526"/>
            <a:ext cx="0" cy="119700"/>
          </a:xfrm>
          <a:prstGeom prst="straightConnector1">
            <a:avLst/>
          </a:prstGeom>
          <a:noFill/>
          <a:ln w="9525" cap="flat" cmpd="sng">
            <a:solidFill>
              <a:srgbClr val="FFFFFF"/>
            </a:solidFill>
            <a:prstDash val="solid"/>
            <a:round/>
            <a:headEnd type="none" w="sm" len="sm"/>
            <a:tailEnd type="none" w="sm" len="sm"/>
          </a:ln>
        </p:spPr>
      </p:cxnSp>
      <p:grpSp>
        <p:nvGrpSpPr>
          <p:cNvPr id="1341" name="Google Shape;1341;p240"/>
          <p:cNvGrpSpPr/>
          <p:nvPr/>
        </p:nvGrpSpPr>
        <p:grpSpPr>
          <a:xfrm>
            <a:off x="287524" y="4854555"/>
            <a:ext cx="634927" cy="148727"/>
            <a:chOff x="0" y="-1"/>
            <a:chExt cx="634927" cy="148727"/>
          </a:xfrm>
        </p:grpSpPr>
        <p:sp>
          <p:nvSpPr>
            <p:cNvPr id="1342" name="Google Shape;1342;p240"/>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40"/>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40"/>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40"/>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40"/>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40"/>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40"/>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40"/>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50" name="Google Shape;1350;p240"/>
          <p:cNvCxnSpPr/>
          <p:nvPr/>
        </p:nvCxnSpPr>
        <p:spPr>
          <a:xfrm rot="10800000">
            <a:off x="295728" y="2133185"/>
            <a:ext cx="524700" cy="0"/>
          </a:xfrm>
          <a:prstGeom prst="straightConnector1">
            <a:avLst/>
          </a:prstGeom>
          <a:noFill/>
          <a:ln w="28575" cap="flat" cmpd="sng">
            <a:solidFill>
              <a:srgbClr val="00253E"/>
            </a:solidFill>
            <a:prstDash val="solid"/>
            <a:round/>
            <a:headEnd type="none" w="sm" len="sm"/>
            <a:tailEnd type="none" w="sm" len="sm"/>
          </a:ln>
        </p:spPr>
      </p:cxnSp>
      <p:sp>
        <p:nvSpPr>
          <p:cNvPr id="1351" name="Google Shape;1351;p240"/>
          <p:cNvSpPr txBox="1">
            <a:spLocks noGrp="1"/>
          </p:cNvSpPr>
          <p:nvPr>
            <p:ph type="body" idx="1"/>
          </p:nvPr>
        </p:nvSpPr>
        <p:spPr>
          <a:xfrm>
            <a:off x="193349" y="2274299"/>
            <a:ext cx="2751300" cy="1495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914400" marR="0" lvl="1"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1371600" marR="0" lvl="2"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1828800" marR="0" lvl="3"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2286000" marR="0" lvl="4"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52" name="Google Shape;1352;p240"/>
          <p:cNvSpPr txBox="1">
            <a:spLocks noGrp="1"/>
          </p:cNvSpPr>
          <p:nvPr>
            <p:ph type="body" idx="2"/>
          </p:nvPr>
        </p:nvSpPr>
        <p:spPr>
          <a:xfrm>
            <a:off x="3810675" y="549624"/>
            <a:ext cx="5047200" cy="4120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53" name="Google Shape;1353;p24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Divider_1">
  <p:cSld name="Divider_1 2">
    <p:bg>
      <p:bgPr>
        <a:solidFill>
          <a:srgbClr val="1AB9A5"/>
        </a:solidFill>
        <a:effectLst/>
      </p:bgPr>
    </p:bg>
    <p:spTree>
      <p:nvGrpSpPr>
        <p:cNvPr id="1" name="Shape 1354"/>
        <p:cNvGrpSpPr/>
        <p:nvPr/>
      </p:nvGrpSpPr>
      <p:grpSpPr>
        <a:xfrm>
          <a:off x="0" y="0"/>
          <a:ext cx="0" cy="0"/>
          <a:chOff x="0" y="0"/>
          <a:chExt cx="0" cy="0"/>
        </a:xfrm>
      </p:grpSpPr>
      <p:sp>
        <p:nvSpPr>
          <p:cNvPr id="1355" name="Google Shape;1355;p24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253E"/>
              </a:buClr>
              <a:buSzPts val="4000"/>
              <a:buFont typeface="Proxima Nova"/>
              <a:buNone/>
              <a:defRPr sz="40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356" name="Google Shape;1356;p241"/>
          <p:cNvGrpSpPr/>
          <p:nvPr/>
        </p:nvGrpSpPr>
        <p:grpSpPr>
          <a:xfrm>
            <a:off x="287524" y="4854555"/>
            <a:ext cx="634927" cy="148727"/>
            <a:chOff x="0" y="-1"/>
            <a:chExt cx="634927" cy="148727"/>
          </a:xfrm>
        </p:grpSpPr>
        <p:sp>
          <p:nvSpPr>
            <p:cNvPr id="1357" name="Google Shape;1357;p241"/>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41"/>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41"/>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41"/>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41"/>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41"/>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41"/>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41"/>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65" name="Google Shape;1365;p241"/>
          <p:cNvCxnSpPr/>
          <p:nvPr/>
        </p:nvCxnSpPr>
        <p:spPr>
          <a:xfrm rot="10800000">
            <a:off x="4309651" y="2256754"/>
            <a:ext cx="524700" cy="0"/>
          </a:xfrm>
          <a:prstGeom prst="straightConnector1">
            <a:avLst/>
          </a:prstGeom>
          <a:noFill/>
          <a:ln w="28575" cap="flat" cmpd="sng">
            <a:solidFill>
              <a:srgbClr val="F7DC5F"/>
            </a:solidFill>
            <a:prstDash val="solid"/>
            <a:round/>
            <a:headEnd type="none" w="sm" len="sm"/>
            <a:tailEnd type="none" w="sm" len="sm"/>
          </a:ln>
        </p:spPr>
      </p:cxnSp>
      <p:sp>
        <p:nvSpPr>
          <p:cNvPr id="1366" name="Google Shape;1366;p241"/>
          <p:cNvSpPr txBox="1">
            <a:spLocks noGrp="1"/>
          </p:cNvSpPr>
          <p:nvPr>
            <p:ph type="body" idx="1"/>
          </p:nvPr>
        </p:nvSpPr>
        <p:spPr>
          <a:xfrm>
            <a:off x="1740899" y="1801249"/>
            <a:ext cx="5662200" cy="3774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1pPr>
            <a:lvl2pPr marL="914400" marR="0" lvl="1"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2pPr>
            <a:lvl3pPr marL="1371600" marR="0" lvl="2"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3pPr>
            <a:lvl4pPr marL="1828800" marR="0" lvl="3"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4pPr>
            <a:lvl5pPr marL="2286000" marR="0" lvl="4"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367" name="Google Shape;1367;p24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1368"/>
        <p:cNvGrpSpPr/>
        <p:nvPr/>
      </p:nvGrpSpPr>
      <p:grpSpPr>
        <a:xfrm>
          <a:off x="0" y="0"/>
          <a:ext cx="0" cy="0"/>
          <a:chOff x="0" y="0"/>
          <a:chExt cx="0" cy="0"/>
        </a:xfrm>
      </p:grpSpPr>
      <p:sp>
        <p:nvSpPr>
          <p:cNvPr id="1369" name="Google Shape;1369;p242"/>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 Divider 1">
  <p:cSld name="Divider_1_1">
    <p:bg>
      <p:bgPr>
        <a:solidFill>
          <a:schemeClr val="lt2"/>
        </a:solidFill>
        <a:effectLst/>
      </p:bgPr>
    </p:bg>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10" name="Google Shape;210;p26"/>
          <p:cNvGrpSpPr/>
          <p:nvPr/>
        </p:nvGrpSpPr>
        <p:grpSpPr>
          <a:xfrm>
            <a:off x="287525" y="4854556"/>
            <a:ext cx="634914" cy="148716"/>
            <a:chOff x="1841475" y="2392725"/>
            <a:chExt cx="3928925" cy="920275"/>
          </a:xfrm>
        </p:grpSpPr>
        <p:sp>
          <p:nvSpPr>
            <p:cNvPr id="211" name="Google Shape;211;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 name="Google Shape;219;p26"/>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20" name="Google Shape;220;p26"/>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itle Slide_4">
  <p:cSld name="Title Slide_4 2">
    <p:bg>
      <p:bgPr>
        <a:solidFill>
          <a:srgbClr val="F3F3F3"/>
        </a:solidFill>
        <a:effectLst/>
      </p:bgPr>
    </p:bg>
    <p:spTree>
      <p:nvGrpSpPr>
        <p:cNvPr id="1" name="Shape 1370"/>
        <p:cNvGrpSpPr/>
        <p:nvPr/>
      </p:nvGrpSpPr>
      <p:grpSpPr>
        <a:xfrm>
          <a:off x="0" y="0"/>
          <a:ext cx="0" cy="0"/>
          <a:chOff x="0" y="0"/>
          <a:chExt cx="0" cy="0"/>
        </a:xfrm>
      </p:grpSpPr>
      <p:sp>
        <p:nvSpPr>
          <p:cNvPr id="1371" name="Google Shape;1371;p243"/>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372" name="Google Shape;1372;p243"/>
          <p:cNvGrpSpPr/>
          <p:nvPr/>
        </p:nvGrpSpPr>
        <p:grpSpPr>
          <a:xfrm>
            <a:off x="287524" y="4854555"/>
            <a:ext cx="634927" cy="148727"/>
            <a:chOff x="0" y="-1"/>
            <a:chExt cx="634927" cy="148727"/>
          </a:xfrm>
        </p:grpSpPr>
        <p:sp>
          <p:nvSpPr>
            <p:cNvPr id="1373" name="Google Shape;1373;p243"/>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43"/>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43"/>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43"/>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43"/>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43"/>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243"/>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243"/>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1" name="Google Shape;1381;p243"/>
          <p:cNvSpPr/>
          <p:nvPr/>
        </p:nvSpPr>
        <p:spPr>
          <a:xfrm>
            <a:off x="285749" y="907199"/>
            <a:ext cx="8569800" cy="3762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82" name="Google Shape;1382;p243"/>
          <p:cNvCxnSpPr/>
          <p:nvPr/>
        </p:nvCxnSpPr>
        <p:spPr>
          <a:xfrm>
            <a:off x="8855561" y="-214526"/>
            <a:ext cx="0" cy="119700"/>
          </a:xfrm>
          <a:prstGeom prst="straightConnector1">
            <a:avLst/>
          </a:prstGeom>
          <a:noFill/>
          <a:ln w="9525" cap="flat" cmpd="sng">
            <a:solidFill>
              <a:srgbClr val="D9D9D9"/>
            </a:solidFill>
            <a:prstDash val="solid"/>
            <a:round/>
            <a:headEnd type="none" w="sm" len="sm"/>
            <a:tailEnd type="none" w="sm" len="sm"/>
          </a:ln>
        </p:spPr>
      </p:cxnSp>
      <p:cxnSp>
        <p:nvCxnSpPr>
          <p:cNvPr id="1383" name="Google Shape;1383;p243"/>
          <p:cNvCxnSpPr/>
          <p:nvPr/>
        </p:nvCxnSpPr>
        <p:spPr>
          <a:xfrm>
            <a:off x="287536" y="-214526"/>
            <a:ext cx="0" cy="119700"/>
          </a:xfrm>
          <a:prstGeom prst="straightConnector1">
            <a:avLst/>
          </a:prstGeom>
          <a:noFill/>
          <a:ln w="9525" cap="flat" cmpd="sng">
            <a:solidFill>
              <a:srgbClr val="D9D9D9"/>
            </a:solidFill>
            <a:prstDash val="solid"/>
            <a:round/>
            <a:headEnd type="none" w="sm" len="sm"/>
            <a:tailEnd type="none" w="sm" len="sm"/>
          </a:ln>
        </p:spPr>
      </p:cxnSp>
      <p:cxnSp>
        <p:nvCxnSpPr>
          <p:cNvPr id="1384" name="Google Shape;1384;p243"/>
          <p:cNvCxnSpPr/>
          <p:nvPr/>
        </p:nvCxnSpPr>
        <p:spPr>
          <a:xfrm rot="10800000">
            <a:off x="-228600" y="925194"/>
            <a:ext cx="114300" cy="0"/>
          </a:xfrm>
          <a:prstGeom prst="straightConnector1">
            <a:avLst/>
          </a:prstGeom>
          <a:noFill/>
          <a:ln w="9525" cap="flat" cmpd="sng">
            <a:solidFill>
              <a:srgbClr val="D9D9D9"/>
            </a:solidFill>
            <a:prstDash val="solid"/>
            <a:round/>
            <a:headEnd type="none" w="sm" len="sm"/>
            <a:tailEnd type="none" w="sm" len="sm"/>
          </a:ln>
        </p:spPr>
      </p:cxnSp>
      <p:cxnSp>
        <p:nvCxnSpPr>
          <p:cNvPr id="1385" name="Google Shape;1385;p243"/>
          <p:cNvCxnSpPr/>
          <p:nvPr/>
        </p:nvCxnSpPr>
        <p:spPr>
          <a:xfrm rot="10800000">
            <a:off x="-228600" y="4670769"/>
            <a:ext cx="114300" cy="0"/>
          </a:xfrm>
          <a:prstGeom prst="straightConnector1">
            <a:avLst/>
          </a:prstGeom>
          <a:noFill/>
          <a:ln w="9525" cap="flat" cmpd="sng">
            <a:solidFill>
              <a:srgbClr val="D9D9D9"/>
            </a:solidFill>
            <a:prstDash val="solid"/>
            <a:round/>
            <a:headEnd type="none" w="sm" len="sm"/>
            <a:tailEnd type="none" w="sm" len="sm"/>
          </a:ln>
        </p:spPr>
      </p:cxnSp>
      <p:sp>
        <p:nvSpPr>
          <p:cNvPr id="1386" name="Google Shape;1386;p243"/>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Slide_3">
  <p:cSld name="Title Slide_3 2">
    <p:spTree>
      <p:nvGrpSpPr>
        <p:cNvPr id="1" name="Shape 1387"/>
        <p:cNvGrpSpPr/>
        <p:nvPr/>
      </p:nvGrpSpPr>
      <p:grpSpPr>
        <a:xfrm>
          <a:off x="0" y="0"/>
          <a:ext cx="0" cy="0"/>
          <a:chOff x="0" y="0"/>
          <a:chExt cx="0" cy="0"/>
        </a:xfrm>
      </p:grpSpPr>
      <p:pic>
        <p:nvPicPr>
          <p:cNvPr id="1388" name="Google Shape;1388;p244" descr="Shape 1035"/>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389" name="Google Shape;1389;p244"/>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390" name="Google Shape;1390;p244"/>
          <p:cNvGrpSpPr/>
          <p:nvPr/>
        </p:nvGrpSpPr>
        <p:grpSpPr>
          <a:xfrm>
            <a:off x="287524" y="4854555"/>
            <a:ext cx="634927" cy="148727"/>
            <a:chOff x="0" y="-1"/>
            <a:chExt cx="634927" cy="148727"/>
          </a:xfrm>
        </p:grpSpPr>
        <p:sp>
          <p:nvSpPr>
            <p:cNvPr id="1391" name="Google Shape;1391;p244"/>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44"/>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44"/>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44"/>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44"/>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44"/>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44"/>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44"/>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9" name="Google Shape;1399;p244"/>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Slide_2">
  <p:cSld name="Title Slide_2 2">
    <p:bg>
      <p:bgPr>
        <a:solidFill>
          <a:srgbClr val="00253E"/>
        </a:solidFill>
        <a:effectLst/>
      </p:bgPr>
    </p:bg>
    <p:spTree>
      <p:nvGrpSpPr>
        <p:cNvPr id="1" name="Shape 1400"/>
        <p:cNvGrpSpPr/>
        <p:nvPr/>
      </p:nvGrpSpPr>
      <p:grpSpPr>
        <a:xfrm>
          <a:off x="0" y="0"/>
          <a:ext cx="0" cy="0"/>
          <a:chOff x="0" y="0"/>
          <a:chExt cx="0" cy="0"/>
        </a:xfrm>
      </p:grpSpPr>
      <p:sp>
        <p:nvSpPr>
          <p:cNvPr id="1401" name="Google Shape;1401;p245"/>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402" name="Google Shape;1402;p245"/>
          <p:cNvGrpSpPr/>
          <p:nvPr/>
        </p:nvGrpSpPr>
        <p:grpSpPr>
          <a:xfrm>
            <a:off x="287524" y="4854555"/>
            <a:ext cx="634927" cy="148727"/>
            <a:chOff x="0" y="-1"/>
            <a:chExt cx="634927" cy="148727"/>
          </a:xfrm>
        </p:grpSpPr>
        <p:sp>
          <p:nvSpPr>
            <p:cNvPr id="1403" name="Google Shape;1403;p245"/>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45"/>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45"/>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45"/>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45"/>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45"/>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45"/>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45"/>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1" name="Google Shape;1411;p24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CUSTOM_8">
  <p:cSld name="CUSTOM_8 3">
    <p:spTree>
      <p:nvGrpSpPr>
        <p:cNvPr id="1" name="Shape 1412"/>
        <p:cNvGrpSpPr/>
        <p:nvPr/>
      </p:nvGrpSpPr>
      <p:grpSpPr>
        <a:xfrm>
          <a:off x="0" y="0"/>
          <a:ext cx="0" cy="0"/>
          <a:chOff x="0" y="0"/>
          <a:chExt cx="0" cy="0"/>
        </a:xfrm>
      </p:grpSpPr>
      <p:cxnSp>
        <p:nvCxnSpPr>
          <p:cNvPr id="1413" name="Google Shape;1413;p246"/>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grpSp>
        <p:nvGrpSpPr>
          <p:cNvPr id="1414" name="Google Shape;1414;p246"/>
          <p:cNvGrpSpPr/>
          <p:nvPr/>
        </p:nvGrpSpPr>
        <p:grpSpPr>
          <a:xfrm>
            <a:off x="287524" y="4854555"/>
            <a:ext cx="634927" cy="148727"/>
            <a:chOff x="0" y="-1"/>
            <a:chExt cx="634927" cy="148727"/>
          </a:xfrm>
        </p:grpSpPr>
        <p:sp>
          <p:nvSpPr>
            <p:cNvPr id="1415" name="Google Shape;1415;p246"/>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46"/>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46"/>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46"/>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46"/>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46"/>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46"/>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46"/>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3" name="Google Shape;1423;p246"/>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1424" name="Google Shape;1424;p246"/>
          <p:cNvCxnSpPr/>
          <p:nvPr/>
        </p:nvCxnSpPr>
        <p:spPr>
          <a:xfrm rot="10800000">
            <a:off x="4573270" y="905701"/>
            <a:ext cx="0" cy="3764400"/>
          </a:xfrm>
          <a:prstGeom prst="straightConnector1">
            <a:avLst/>
          </a:prstGeom>
          <a:noFill/>
          <a:ln w="19050" cap="flat" cmpd="sng">
            <a:solidFill>
              <a:srgbClr val="D9D9D9"/>
            </a:solidFill>
            <a:prstDash val="solid"/>
            <a:round/>
            <a:headEnd type="none" w="sm" len="sm"/>
            <a:tailEnd type="none" w="sm" len="sm"/>
          </a:ln>
        </p:spPr>
      </p:cxnSp>
      <p:sp>
        <p:nvSpPr>
          <p:cNvPr id="1425" name="Google Shape;1425;p246"/>
          <p:cNvSpPr txBox="1">
            <a:spLocks noGrp="1"/>
          </p:cNvSpPr>
          <p:nvPr>
            <p:ph type="body" idx="1"/>
          </p:nvPr>
        </p:nvSpPr>
        <p:spPr>
          <a:xfrm>
            <a:off x="192475" y="900399"/>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rgbClr val="00253E"/>
              </a:buClr>
              <a:buSzPts val="1300"/>
              <a:buFont typeface="Helvetica Neue"/>
              <a:buChar char="●"/>
              <a:defRPr sz="1300" b="0" i="0" u="none" strike="noStrike" cap="none">
                <a:solidFill>
                  <a:srgbClr val="00253E"/>
                </a:solidFill>
                <a:latin typeface="Proxima Nova"/>
                <a:ea typeface="Proxima Nova"/>
                <a:cs typeface="Proxima Nova"/>
                <a:sym typeface="Proxima Nova"/>
              </a:defRPr>
            </a:lvl1pPr>
            <a:lvl2pPr marL="914400" marR="0" lvl="1" indent="-311150" algn="l" rtl="0">
              <a:lnSpc>
                <a:spcPct val="110000"/>
              </a:lnSpc>
              <a:spcBef>
                <a:spcPts val="0"/>
              </a:spcBef>
              <a:spcAft>
                <a:spcPts val="0"/>
              </a:spcAft>
              <a:buClr>
                <a:srgbClr val="00253E"/>
              </a:buClr>
              <a:buSzPts val="1300"/>
              <a:buFont typeface="Helvetica Neue"/>
              <a:buChar char="○"/>
              <a:defRPr sz="1300" b="0" i="0" u="none" strike="noStrike" cap="none">
                <a:solidFill>
                  <a:srgbClr val="00253E"/>
                </a:solidFill>
                <a:latin typeface="Proxima Nova"/>
                <a:ea typeface="Proxima Nova"/>
                <a:cs typeface="Proxima Nova"/>
                <a:sym typeface="Proxima Nova"/>
              </a:defRPr>
            </a:lvl2pPr>
            <a:lvl3pPr marL="1371600" marR="0" lvl="2" indent="-311150" algn="l" rtl="0">
              <a:lnSpc>
                <a:spcPct val="110000"/>
              </a:lnSpc>
              <a:spcBef>
                <a:spcPts val="0"/>
              </a:spcBef>
              <a:spcAft>
                <a:spcPts val="0"/>
              </a:spcAft>
              <a:buClr>
                <a:srgbClr val="00253E"/>
              </a:buClr>
              <a:buSzPts val="1300"/>
              <a:buFont typeface="Helvetica Neue"/>
              <a:buChar char="■"/>
              <a:defRPr sz="1300" b="0" i="0" u="none" strike="noStrike" cap="none">
                <a:solidFill>
                  <a:srgbClr val="00253E"/>
                </a:solidFill>
                <a:latin typeface="Proxima Nova"/>
                <a:ea typeface="Proxima Nova"/>
                <a:cs typeface="Proxima Nova"/>
                <a:sym typeface="Proxima Nova"/>
              </a:defRPr>
            </a:lvl3pPr>
            <a:lvl4pPr marL="1828800" marR="0" lvl="3" indent="-311150" algn="l" rtl="0">
              <a:lnSpc>
                <a:spcPct val="110000"/>
              </a:lnSpc>
              <a:spcBef>
                <a:spcPts val="0"/>
              </a:spcBef>
              <a:spcAft>
                <a:spcPts val="0"/>
              </a:spcAft>
              <a:buClr>
                <a:srgbClr val="00253E"/>
              </a:buClr>
              <a:buSzPts val="1300"/>
              <a:buFont typeface="Helvetica Neue"/>
              <a:buChar char="●"/>
              <a:defRPr sz="1300" b="0" i="0" u="none" strike="noStrike" cap="none">
                <a:solidFill>
                  <a:srgbClr val="00253E"/>
                </a:solidFill>
                <a:latin typeface="Proxima Nova"/>
                <a:ea typeface="Proxima Nova"/>
                <a:cs typeface="Proxima Nova"/>
                <a:sym typeface="Proxima Nova"/>
              </a:defRPr>
            </a:lvl4pPr>
            <a:lvl5pPr marL="2286000" marR="0" lvl="4" indent="-311150" algn="l" rtl="0">
              <a:lnSpc>
                <a:spcPct val="110000"/>
              </a:lnSpc>
              <a:spcBef>
                <a:spcPts val="0"/>
              </a:spcBef>
              <a:spcAft>
                <a:spcPts val="0"/>
              </a:spcAft>
              <a:buClr>
                <a:srgbClr val="00253E"/>
              </a:buClr>
              <a:buSzPts val="1300"/>
              <a:buFont typeface="Helvetica Neue"/>
              <a:buChar char="○"/>
              <a:defRPr sz="13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26" name="Google Shape;1426;p246"/>
          <p:cNvSpPr txBox="1">
            <a:spLocks noGrp="1"/>
          </p:cNvSpPr>
          <p:nvPr>
            <p:ph type="body" idx="2"/>
          </p:nvPr>
        </p:nvSpPr>
        <p:spPr>
          <a:xfrm>
            <a:off x="4749999" y="900399"/>
            <a:ext cx="4112100" cy="3769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27" name="Google Shape;1427;p246"/>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Divider_2">
  <p:cSld name="Divider_2">
    <p:bg>
      <p:bgPr>
        <a:solidFill>
          <a:srgbClr val="1AB9A5"/>
        </a:solidFill>
        <a:effectLst/>
      </p:bgPr>
    </p:bg>
    <p:spTree>
      <p:nvGrpSpPr>
        <p:cNvPr id="1" name="Shape 1428"/>
        <p:cNvGrpSpPr/>
        <p:nvPr/>
      </p:nvGrpSpPr>
      <p:grpSpPr>
        <a:xfrm>
          <a:off x="0" y="0"/>
          <a:ext cx="0" cy="0"/>
          <a:chOff x="0" y="0"/>
          <a:chExt cx="0" cy="0"/>
        </a:xfrm>
      </p:grpSpPr>
      <p:pic>
        <p:nvPicPr>
          <p:cNvPr id="1429" name="Google Shape;1429;p247" descr="Shape 1073"/>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1430" name="Google Shape;1430;p24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431" name="Google Shape;1431;p247"/>
          <p:cNvCxnSpPr/>
          <p:nvPr/>
        </p:nvCxnSpPr>
        <p:spPr>
          <a:xfrm>
            <a:off x="633275" y="3110100"/>
            <a:ext cx="738900" cy="0"/>
          </a:xfrm>
          <a:prstGeom prst="straightConnector1">
            <a:avLst/>
          </a:prstGeom>
          <a:noFill/>
          <a:ln w="38100" cap="flat" cmpd="sng">
            <a:solidFill>
              <a:srgbClr val="F7DC5F"/>
            </a:solidFill>
            <a:prstDash val="solid"/>
            <a:round/>
            <a:headEnd type="none" w="sm" len="sm"/>
            <a:tailEnd type="none" w="sm" len="sm"/>
          </a:ln>
        </p:spPr>
      </p:cxnSp>
      <p:sp>
        <p:nvSpPr>
          <p:cNvPr id="1432" name="Google Shape;1432;p247"/>
          <p:cNvSpPr txBox="1">
            <a:spLocks noGrp="1"/>
          </p:cNvSpPr>
          <p:nvPr>
            <p:ph type="title"/>
          </p:nvPr>
        </p:nvSpPr>
        <p:spPr>
          <a:xfrm>
            <a:off x="523202" y="1737024"/>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4000"/>
              <a:buFont typeface="Proxima Nova"/>
              <a:buNone/>
              <a:defRPr sz="40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433" name="Google Shape;1433;p247"/>
          <p:cNvSpPr txBox="1"/>
          <p:nvPr/>
        </p:nvSpPr>
        <p:spPr>
          <a:xfrm>
            <a:off x="5133546" y="4782049"/>
            <a:ext cx="3926100" cy="3606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00253E"/>
              </a:buClr>
              <a:buSzPts val="600"/>
              <a:buFont typeface="Proxima Nova"/>
              <a:buNone/>
            </a:pPr>
            <a:r>
              <a:rPr lang="en" sz="600" b="0" i="0" u="none" strike="noStrike" cap="none">
                <a:solidFill>
                  <a:srgbClr val="00253E"/>
                </a:solidFill>
                <a:latin typeface="Proxima Nova"/>
                <a:ea typeface="Proxima Nova"/>
                <a:cs typeface="Proxima Nova"/>
                <a:sym typeface="Proxima Nova"/>
              </a:rPr>
              <a:t>© Copyright 2017 Pivotal Software, Inc. All rights Reserved. Version 1.0</a:t>
            </a:r>
            <a:endParaRPr/>
          </a:p>
        </p:txBody>
      </p:sp>
      <p:grpSp>
        <p:nvGrpSpPr>
          <p:cNvPr id="1434" name="Google Shape;1434;p247"/>
          <p:cNvGrpSpPr/>
          <p:nvPr/>
        </p:nvGrpSpPr>
        <p:grpSpPr>
          <a:xfrm>
            <a:off x="634507" y="819386"/>
            <a:ext cx="1337022" cy="313172"/>
            <a:chOff x="0" y="-1"/>
            <a:chExt cx="1337022" cy="313172"/>
          </a:xfrm>
        </p:grpSpPr>
        <p:sp>
          <p:nvSpPr>
            <p:cNvPr id="1435" name="Google Shape;1435;p247"/>
            <p:cNvSpPr/>
            <p:nvPr/>
          </p:nvSpPr>
          <p:spPr>
            <a:xfrm>
              <a:off x="249346" y="0"/>
              <a:ext cx="47628" cy="30801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47"/>
            <p:cNvSpPr/>
            <p:nvPr/>
          </p:nvSpPr>
          <p:spPr>
            <a:xfrm>
              <a:off x="331928" y="79621"/>
              <a:ext cx="239490" cy="233550"/>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47"/>
            <p:cNvSpPr/>
            <p:nvPr/>
          </p:nvSpPr>
          <p:spPr>
            <a:xfrm>
              <a:off x="584232" y="79621"/>
              <a:ext cx="208863" cy="233334"/>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47"/>
            <p:cNvSpPr/>
            <p:nvPr/>
          </p:nvSpPr>
          <p:spPr>
            <a:xfrm>
              <a:off x="983739" y="76465"/>
              <a:ext cx="198033" cy="231336"/>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47"/>
            <p:cNvSpPr/>
            <p:nvPr/>
          </p:nvSpPr>
          <p:spPr>
            <a:xfrm>
              <a:off x="1227555" y="0"/>
              <a:ext cx="47700" cy="3081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47"/>
            <p:cNvSpPr/>
            <p:nvPr/>
          </p:nvSpPr>
          <p:spPr>
            <a:xfrm>
              <a:off x="0" y="-1"/>
              <a:ext cx="210222" cy="307854"/>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47"/>
            <p:cNvSpPr/>
            <p:nvPr/>
          </p:nvSpPr>
          <p:spPr>
            <a:xfrm>
              <a:off x="829430" y="30431"/>
              <a:ext cx="125658" cy="277020"/>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47"/>
            <p:cNvSpPr/>
            <p:nvPr/>
          </p:nvSpPr>
          <p:spPr>
            <a:xfrm>
              <a:off x="1296900" y="268114"/>
              <a:ext cx="40122" cy="39906"/>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3" name="Google Shape;1443;p247"/>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CUSTOM_8_2_1">
  <p:cSld name="CUSTOM_8_2_1">
    <p:spTree>
      <p:nvGrpSpPr>
        <p:cNvPr id="1" name="Shape 1444"/>
        <p:cNvGrpSpPr/>
        <p:nvPr/>
      </p:nvGrpSpPr>
      <p:grpSpPr>
        <a:xfrm>
          <a:off x="0" y="0"/>
          <a:ext cx="0" cy="0"/>
          <a:chOff x="0" y="0"/>
          <a:chExt cx="0" cy="0"/>
        </a:xfrm>
      </p:grpSpPr>
      <p:grpSp>
        <p:nvGrpSpPr>
          <p:cNvPr id="1445" name="Google Shape;1445;p248"/>
          <p:cNvGrpSpPr/>
          <p:nvPr/>
        </p:nvGrpSpPr>
        <p:grpSpPr>
          <a:xfrm>
            <a:off x="4572000" y="0"/>
            <a:ext cx="4572000" cy="5143500"/>
            <a:chOff x="0" y="0"/>
            <a:chExt cx="4572000" cy="5143500"/>
          </a:xfrm>
        </p:grpSpPr>
        <p:sp>
          <p:nvSpPr>
            <p:cNvPr id="1446" name="Google Shape;1446;p248"/>
            <p:cNvSpPr/>
            <p:nvPr/>
          </p:nvSpPr>
          <p:spPr>
            <a:xfrm>
              <a:off x="0" y="0"/>
              <a:ext cx="4572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253E"/>
                </a:buClr>
                <a:buSzPts val="1000"/>
                <a:buFont typeface="Proxima Nova"/>
                <a:buNone/>
              </a:pPr>
              <a:endParaRPr sz="1000" b="0" i="0" u="none" strike="noStrike" cap="none">
                <a:solidFill>
                  <a:srgbClr val="00253E"/>
                </a:solidFill>
                <a:latin typeface="Proxima Nova"/>
                <a:ea typeface="Proxima Nova"/>
                <a:cs typeface="Proxima Nova"/>
                <a:sym typeface="Proxima Nova"/>
              </a:endParaRPr>
            </a:p>
          </p:txBody>
        </p:sp>
        <p:sp>
          <p:nvSpPr>
            <p:cNvPr id="1447" name="Google Shape;1447;p248"/>
            <p:cNvSpPr txBox="1"/>
            <p:nvPr/>
          </p:nvSpPr>
          <p:spPr>
            <a:xfrm>
              <a:off x="0" y="2404125"/>
              <a:ext cx="4572000" cy="335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253E"/>
                </a:buClr>
                <a:buSzPts val="1000"/>
                <a:buFont typeface="Proxima Nova"/>
                <a:buNone/>
              </a:pPr>
              <a:r>
                <a:rPr lang="en" sz="1000" b="0" i="0" u="none" strike="noStrike" cap="none">
                  <a:solidFill>
                    <a:srgbClr val="00253E"/>
                  </a:solidFill>
                  <a:latin typeface="Proxima Nova"/>
                  <a:ea typeface="Proxima Nova"/>
                  <a:cs typeface="Proxima Nova"/>
                  <a:sym typeface="Proxima Nova"/>
                </a:rPr>
                <a:t>Cover w/ Image</a:t>
              </a:r>
              <a:endParaRPr/>
            </a:p>
          </p:txBody>
        </p:sp>
      </p:grpSp>
      <p:cxnSp>
        <p:nvCxnSpPr>
          <p:cNvPr id="1448" name="Google Shape;1448;p248"/>
          <p:cNvCxnSpPr/>
          <p:nvPr/>
        </p:nvCxnSpPr>
        <p:spPr>
          <a:xfrm>
            <a:off x="4572000" y="-214526"/>
            <a:ext cx="0" cy="119700"/>
          </a:xfrm>
          <a:prstGeom prst="straightConnector1">
            <a:avLst/>
          </a:prstGeom>
          <a:noFill/>
          <a:ln w="9525" cap="flat" cmpd="sng">
            <a:solidFill>
              <a:srgbClr val="D9D9D9"/>
            </a:solidFill>
            <a:prstDash val="solid"/>
            <a:round/>
            <a:headEnd type="none" w="sm" len="sm"/>
            <a:tailEnd type="none" w="sm" len="sm"/>
          </a:ln>
        </p:spPr>
      </p:cxnSp>
      <p:grpSp>
        <p:nvGrpSpPr>
          <p:cNvPr id="1449" name="Google Shape;1449;p248"/>
          <p:cNvGrpSpPr/>
          <p:nvPr/>
        </p:nvGrpSpPr>
        <p:grpSpPr>
          <a:xfrm>
            <a:off x="287524" y="4854555"/>
            <a:ext cx="634927" cy="148727"/>
            <a:chOff x="0" y="-1"/>
            <a:chExt cx="634927" cy="148727"/>
          </a:xfrm>
        </p:grpSpPr>
        <p:sp>
          <p:nvSpPr>
            <p:cNvPr id="1450" name="Google Shape;1450;p248"/>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48"/>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48"/>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48"/>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48"/>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48"/>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48"/>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48"/>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8" name="Google Shape;1458;p248"/>
          <p:cNvSpPr txBox="1">
            <a:spLocks noGrp="1"/>
          </p:cNvSpPr>
          <p:nvPr>
            <p:ph type="title"/>
          </p:nvPr>
        </p:nvSpPr>
        <p:spPr>
          <a:xfrm>
            <a:off x="192475" y="151274"/>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459" name="Google Shape;1459;p248"/>
          <p:cNvSpPr txBox="1">
            <a:spLocks noGrp="1"/>
          </p:cNvSpPr>
          <p:nvPr>
            <p:ph type="body" idx="1"/>
          </p:nvPr>
        </p:nvSpPr>
        <p:spPr>
          <a:xfrm>
            <a:off x="192475" y="900399"/>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rgbClr val="00253E"/>
              </a:buClr>
              <a:buSzPts val="1600"/>
              <a:buFont typeface="Helvetica Neue"/>
              <a:buChar char="●"/>
              <a:defRPr sz="1600" b="0" i="0" u="none" strike="noStrike" cap="none">
                <a:solidFill>
                  <a:srgbClr val="00253E"/>
                </a:solidFill>
                <a:latin typeface="Proxima Nova"/>
                <a:ea typeface="Proxima Nova"/>
                <a:cs typeface="Proxima Nova"/>
                <a:sym typeface="Proxima Nova"/>
              </a:defRPr>
            </a:lvl1pPr>
            <a:lvl2pPr marL="914400" marR="0" lvl="1" indent="-330200" algn="l" rtl="0">
              <a:lnSpc>
                <a:spcPct val="110000"/>
              </a:lnSpc>
              <a:spcBef>
                <a:spcPts val="0"/>
              </a:spcBef>
              <a:spcAft>
                <a:spcPts val="0"/>
              </a:spcAft>
              <a:buClr>
                <a:srgbClr val="00253E"/>
              </a:buClr>
              <a:buSzPts val="1600"/>
              <a:buFont typeface="Helvetica Neue"/>
              <a:buChar char="○"/>
              <a:defRPr sz="1600" b="0" i="0" u="none" strike="noStrike" cap="none">
                <a:solidFill>
                  <a:srgbClr val="00253E"/>
                </a:solidFill>
                <a:latin typeface="Proxima Nova"/>
                <a:ea typeface="Proxima Nova"/>
                <a:cs typeface="Proxima Nova"/>
                <a:sym typeface="Proxima Nova"/>
              </a:defRPr>
            </a:lvl2pPr>
            <a:lvl3pPr marL="1371600" marR="0" lvl="2" indent="-330200" algn="l" rtl="0">
              <a:lnSpc>
                <a:spcPct val="110000"/>
              </a:lnSpc>
              <a:spcBef>
                <a:spcPts val="0"/>
              </a:spcBef>
              <a:spcAft>
                <a:spcPts val="0"/>
              </a:spcAft>
              <a:buClr>
                <a:srgbClr val="00253E"/>
              </a:buClr>
              <a:buSzPts val="1600"/>
              <a:buFont typeface="Helvetica Neue"/>
              <a:buChar char="■"/>
              <a:defRPr sz="1600" b="0" i="0" u="none" strike="noStrike" cap="none">
                <a:solidFill>
                  <a:srgbClr val="00253E"/>
                </a:solidFill>
                <a:latin typeface="Proxima Nova"/>
                <a:ea typeface="Proxima Nova"/>
                <a:cs typeface="Proxima Nova"/>
                <a:sym typeface="Proxima Nova"/>
              </a:defRPr>
            </a:lvl3pPr>
            <a:lvl4pPr marL="1828800" marR="0" lvl="3" indent="-330200" algn="l" rtl="0">
              <a:lnSpc>
                <a:spcPct val="110000"/>
              </a:lnSpc>
              <a:spcBef>
                <a:spcPts val="0"/>
              </a:spcBef>
              <a:spcAft>
                <a:spcPts val="0"/>
              </a:spcAft>
              <a:buClr>
                <a:srgbClr val="00253E"/>
              </a:buClr>
              <a:buSzPts val="1600"/>
              <a:buFont typeface="Helvetica Neue"/>
              <a:buChar char="●"/>
              <a:defRPr sz="1600" b="0" i="0" u="none" strike="noStrike" cap="none">
                <a:solidFill>
                  <a:srgbClr val="00253E"/>
                </a:solidFill>
                <a:latin typeface="Proxima Nova"/>
                <a:ea typeface="Proxima Nova"/>
                <a:cs typeface="Proxima Nova"/>
                <a:sym typeface="Proxima Nova"/>
              </a:defRPr>
            </a:lvl4pPr>
            <a:lvl5pPr marL="2286000" marR="0" lvl="4" indent="-330200" algn="l" rtl="0">
              <a:lnSpc>
                <a:spcPct val="110000"/>
              </a:lnSpc>
              <a:spcBef>
                <a:spcPts val="0"/>
              </a:spcBef>
              <a:spcAft>
                <a:spcPts val="0"/>
              </a:spcAft>
              <a:buClr>
                <a:srgbClr val="00253E"/>
              </a:buClr>
              <a:buSzPts val="1600"/>
              <a:buFont typeface="Helvetica Neue"/>
              <a:buChar char="○"/>
              <a:defRPr sz="16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60" name="Google Shape;1460;p24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USTOM_5_1">
  <p:cSld name="CUSTOM_5_1 3">
    <p:spTree>
      <p:nvGrpSpPr>
        <p:cNvPr id="1" name="Shape 1461"/>
        <p:cNvGrpSpPr/>
        <p:nvPr/>
      </p:nvGrpSpPr>
      <p:grpSpPr>
        <a:xfrm>
          <a:off x="0" y="0"/>
          <a:ext cx="0" cy="0"/>
          <a:chOff x="0" y="0"/>
          <a:chExt cx="0" cy="0"/>
        </a:xfrm>
      </p:grpSpPr>
      <p:cxnSp>
        <p:nvCxnSpPr>
          <p:cNvPr id="1462" name="Google Shape;1462;p249"/>
          <p:cNvCxnSpPr/>
          <p:nvPr/>
        </p:nvCxnSpPr>
        <p:spPr>
          <a:xfrm rot="10800000">
            <a:off x="6082644" y="905701"/>
            <a:ext cx="0" cy="3764400"/>
          </a:xfrm>
          <a:prstGeom prst="straightConnector1">
            <a:avLst/>
          </a:prstGeom>
          <a:noFill/>
          <a:ln w="19050" cap="flat" cmpd="sng">
            <a:solidFill>
              <a:srgbClr val="D9D9D9"/>
            </a:solidFill>
            <a:prstDash val="solid"/>
            <a:round/>
            <a:headEnd type="none" w="sm" len="sm"/>
            <a:tailEnd type="none" w="sm" len="sm"/>
          </a:ln>
        </p:spPr>
      </p:cxnSp>
      <p:sp>
        <p:nvSpPr>
          <p:cNvPr id="1463" name="Google Shape;1463;p249"/>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464" name="Google Shape;1464;p249"/>
          <p:cNvGrpSpPr/>
          <p:nvPr/>
        </p:nvGrpSpPr>
        <p:grpSpPr>
          <a:xfrm>
            <a:off x="287524" y="4854555"/>
            <a:ext cx="634927" cy="148727"/>
            <a:chOff x="0" y="-1"/>
            <a:chExt cx="634927" cy="148727"/>
          </a:xfrm>
        </p:grpSpPr>
        <p:sp>
          <p:nvSpPr>
            <p:cNvPr id="1465" name="Google Shape;1465;p249"/>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49"/>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49"/>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49"/>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49"/>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49"/>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49"/>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49"/>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73" name="Google Shape;1473;p249"/>
          <p:cNvCxnSpPr/>
          <p:nvPr/>
        </p:nvCxnSpPr>
        <p:spPr>
          <a:xfrm>
            <a:off x="6078285" y="-214526"/>
            <a:ext cx="0" cy="119700"/>
          </a:xfrm>
          <a:prstGeom prst="straightConnector1">
            <a:avLst/>
          </a:prstGeom>
          <a:noFill/>
          <a:ln w="9525" cap="flat" cmpd="sng">
            <a:solidFill>
              <a:srgbClr val="D9D9D9"/>
            </a:solidFill>
            <a:prstDash val="solid"/>
            <a:round/>
            <a:headEnd type="none" w="sm" len="sm"/>
            <a:tailEnd type="none" w="sm" len="sm"/>
          </a:ln>
        </p:spPr>
      </p:cxnSp>
      <p:sp>
        <p:nvSpPr>
          <p:cNvPr id="1474" name="Google Shape;1474;p249"/>
          <p:cNvSpPr txBox="1">
            <a:spLocks noGrp="1"/>
          </p:cNvSpPr>
          <p:nvPr>
            <p:ph type="body" idx="1"/>
          </p:nvPr>
        </p:nvSpPr>
        <p:spPr>
          <a:xfrm>
            <a:off x="192475" y="900399"/>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1pPr>
            <a:lvl2pPr marL="914400" marR="0" lvl="1"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2pPr>
            <a:lvl3pPr marL="1371600" marR="0" lvl="2"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3pPr>
            <a:lvl4pPr marL="1828800" marR="0" lvl="3"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4pPr>
            <a:lvl5pPr marL="2286000" marR="0" lvl="4"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75" name="Google Shape;1475;p249"/>
          <p:cNvSpPr txBox="1">
            <a:spLocks noGrp="1"/>
          </p:cNvSpPr>
          <p:nvPr>
            <p:ph type="body" idx="2"/>
          </p:nvPr>
        </p:nvSpPr>
        <p:spPr>
          <a:xfrm>
            <a:off x="6222124" y="900399"/>
            <a:ext cx="2729400" cy="3769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476" name="Google Shape;1476;p24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Divider_3">
  <p:cSld name="Divider_3">
    <p:bg>
      <p:bgPr>
        <a:solidFill>
          <a:srgbClr val="1AB9A5"/>
        </a:solidFill>
        <a:effectLst/>
      </p:bgPr>
    </p:bg>
    <p:spTree>
      <p:nvGrpSpPr>
        <p:cNvPr id="1" name="Shape 1477"/>
        <p:cNvGrpSpPr/>
        <p:nvPr/>
      </p:nvGrpSpPr>
      <p:grpSpPr>
        <a:xfrm>
          <a:off x="0" y="0"/>
          <a:ext cx="0" cy="0"/>
          <a:chOff x="0" y="0"/>
          <a:chExt cx="0" cy="0"/>
        </a:xfrm>
      </p:grpSpPr>
      <p:pic>
        <p:nvPicPr>
          <p:cNvPr id="1478" name="Google Shape;1478;p250" descr="Shape 1146"/>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1479" name="Google Shape;1479;p25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480" name="Google Shape;1480;p250"/>
          <p:cNvCxnSpPr/>
          <p:nvPr/>
        </p:nvCxnSpPr>
        <p:spPr>
          <a:xfrm>
            <a:off x="633275" y="3110100"/>
            <a:ext cx="738900" cy="0"/>
          </a:xfrm>
          <a:prstGeom prst="straightConnector1">
            <a:avLst/>
          </a:prstGeom>
          <a:noFill/>
          <a:ln w="38100" cap="flat" cmpd="sng">
            <a:solidFill>
              <a:srgbClr val="F7DC5F"/>
            </a:solidFill>
            <a:prstDash val="solid"/>
            <a:round/>
            <a:headEnd type="none" w="sm" len="sm"/>
            <a:tailEnd type="none" w="sm" len="sm"/>
          </a:ln>
        </p:spPr>
      </p:cxnSp>
      <p:sp>
        <p:nvSpPr>
          <p:cNvPr id="1481" name="Google Shape;1481;p250"/>
          <p:cNvSpPr txBox="1">
            <a:spLocks noGrp="1"/>
          </p:cNvSpPr>
          <p:nvPr>
            <p:ph type="title"/>
          </p:nvPr>
        </p:nvSpPr>
        <p:spPr>
          <a:xfrm>
            <a:off x="523202" y="1737024"/>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4000"/>
              <a:buFont typeface="Proxima Nova"/>
              <a:buNone/>
              <a:defRPr sz="40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482" name="Google Shape;1482;p250"/>
          <p:cNvSpPr txBox="1"/>
          <p:nvPr/>
        </p:nvSpPr>
        <p:spPr>
          <a:xfrm>
            <a:off x="5133546" y="4782049"/>
            <a:ext cx="3926100" cy="3606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00253E"/>
              </a:buClr>
              <a:buSzPts val="600"/>
              <a:buFont typeface="Proxima Nova"/>
              <a:buNone/>
            </a:pPr>
            <a:r>
              <a:rPr lang="en" sz="600" b="0" i="0" u="none" strike="noStrike" cap="none">
                <a:solidFill>
                  <a:srgbClr val="00253E"/>
                </a:solidFill>
                <a:latin typeface="Proxima Nova"/>
                <a:ea typeface="Proxima Nova"/>
                <a:cs typeface="Proxima Nova"/>
                <a:sym typeface="Proxima Nova"/>
              </a:rPr>
              <a:t>© Copyright 2017 Pivotal Software, Inc. All rights Reserved. Version 1.0</a:t>
            </a:r>
            <a:endParaRPr/>
          </a:p>
        </p:txBody>
      </p:sp>
      <p:grpSp>
        <p:nvGrpSpPr>
          <p:cNvPr id="1483" name="Google Shape;1483;p250"/>
          <p:cNvGrpSpPr/>
          <p:nvPr/>
        </p:nvGrpSpPr>
        <p:grpSpPr>
          <a:xfrm>
            <a:off x="634507" y="819386"/>
            <a:ext cx="1337022" cy="313172"/>
            <a:chOff x="0" y="-1"/>
            <a:chExt cx="1337022" cy="313172"/>
          </a:xfrm>
        </p:grpSpPr>
        <p:sp>
          <p:nvSpPr>
            <p:cNvPr id="1484" name="Google Shape;1484;p250"/>
            <p:cNvSpPr/>
            <p:nvPr/>
          </p:nvSpPr>
          <p:spPr>
            <a:xfrm>
              <a:off x="249346" y="0"/>
              <a:ext cx="47628" cy="30801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50"/>
            <p:cNvSpPr/>
            <p:nvPr/>
          </p:nvSpPr>
          <p:spPr>
            <a:xfrm>
              <a:off x="331928" y="79621"/>
              <a:ext cx="239490" cy="233550"/>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50"/>
            <p:cNvSpPr/>
            <p:nvPr/>
          </p:nvSpPr>
          <p:spPr>
            <a:xfrm>
              <a:off x="584232" y="79621"/>
              <a:ext cx="208863" cy="233334"/>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50"/>
            <p:cNvSpPr/>
            <p:nvPr/>
          </p:nvSpPr>
          <p:spPr>
            <a:xfrm>
              <a:off x="983739" y="76465"/>
              <a:ext cx="198033" cy="231336"/>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50"/>
            <p:cNvSpPr/>
            <p:nvPr/>
          </p:nvSpPr>
          <p:spPr>
            <a:xfrm>
              <a:off x="1227555" y="0"/>
              <a:ext cx="47700" cy="3081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50"/>
            <p:cNvSpPr/>
            <p:nvPr/>
          </p:nvSpPr>
          <p:spPr>
            <a:xfrm>
              <a:off x="0" y="-1"/>
              <a:ext cx="210222" cy="307854"/>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50"/>
            <p:cNvSpPr/>
            <p:nvPr/>
          </p:nvSpPr>
          <p:spPr>
            <a:xfrm>
              <a:off x="829430" y="30431"/>
              <a:ext cx="125658" cy="277020"/>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50"/>
            <p:cNvSpPr/>
            <p:nvPr/>
          </p:nvSpPr>
          <p:spPr>
            <a:xfrm>
              <a:off x="1296900" y="268114"/>
              <a:ext cx="40122" cy="39906"/>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2" name="Google Shape;1492;p25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Divider_1_1">
  <p:cSld name="Divider_1_1">
    <p:bg>
      <p:bgPr>
        <a:solidFill>
          <a:srgbClr val="1AB9A5"/>
        </a:solidFill>
        <a:effectLst/>
      </p:bgPr>
    </p:bg>
    <p:spTree>
      <p:nvGrpSpPr>
        <p:cNvPr id="1" name="Shape 1493"/>
        <p:cNvGrpSpPr/>
        <p:nvPr/>
      </p:nvGrpSpPr>
      <p:grpSpPr>
        <a:xfrm>
          <a:off x="0" y="0"/>
          <a:ext cx="0" cy="0"/>
          <a:chOff x="0" y="0"/>
          <a:chExt cx="0" cy="0"/>
        </a:xfrm>
      </p:grpSpPr>
      <p:sp>
        <p:nvSpPr>
          <p:cNvPr id="1494" name="Google Shape;1494;p25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253E"/>
              </a:buClr>
              <a:buSzPts val="4000"/>
              <a:buFont typeface="Proxima Nova"/>
              <a:buNone/>
              <a:defRPr sz="40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495" name="Google Shape;1495;p251"/>
          <p:cNvGrpSpPr/>
          <p:nvPr/>
        </p:nvGrpSpPr>
        <p:grpSpPr>
          <a:xfrm>
            <a:off x="287524" y="4854555"/>
            <a:ext cx="634927" cy="148727"/>
            <a:chOff x="0" y="-1"/>
            <a:chExt cx="634927" cy="148727"/>
          </a:xfrm>
        </p:grpSpPr>
        <p:sp>
          <p:nvSpPr>
            <p:cNvPr id="1496" name="Google Shape;1496;p251"/>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51"/>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51"/>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51"/>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51"/>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51"/>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51"/>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51"/>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04" name="Google Shape;1504;p251"/>
          <p:cNvCxnSpPr/>
          <p:nvPr/>
        </p:nvCxnSpPr>
        <p:spPr>
          <a:xfrm rot="10800000">
            <a:off x="4309651" y="2256754"/>
            <a:ext cx="524700" cy="0"/>
          </a:xfrm>
          <a:prstGeom prst="straightConnector1">
            <a:avLst/>
          </a:prstGeom>
          <a:noFill/>
          <a:ln w="28575" cap="flat" cmpd="sng">
            <a:solidFill>
              <a:srgbClr val="F7DC5F"/>
            </a:solidFill>
            <a:prstDash val="solid"/>
            <a:round/>
            <a:headEnd type="none" w="sm" len="sm"/>
            <a:tailEnd type="none" w="sm" len="sm"/>
          </a:ln>
        </p:spPr>
      </p:cxnSp>
      <p:sp>
        <p:nvSpPr>
          <p:cNvPr id="1505" name="Google Shape;1505;p251"/>
          <p:cNvSpPr txBox="1">
            <a:spLocks noGrp="1"/>
          </p:cNvSpPr>
          <p:nvPr>
            <p:ph type="body" idx="1"/>
          </p:nvPr>
        </p:nvSpPr>
        <p:spPr>
          <a:xfrm>
            <a:off x="1740899" y="1801249"/>
            <a:ext cx="5662200" cy="3774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1pPr>
            <a:lvl2pPr marL="914400" marR="0" lvl="1"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2pPr>
            <a:lvl3pPr marL="1371600" marR="0" lvl="2"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3pPr>
            <a:lvl4pPr marL="1828800" marR="0" lvl="3"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4pPr>
            <a:lvl5pPr marL="2286000" marR="0" lvl="4" indent="-228600" algn="ctr" rtl="0">
              <a:lnSpc>
                <a:spcPct val="110000"/>
              </a:lnSpc>
              <a:spcBef>
                <a:spcPts val="0"/>
              </a:spcBef>
              <a:spcAft>
                <a:spcPts val="0"/>
              </a:spcAft>
              <a:buClr>
                <a:srgbClr val="FFFFFF"/>
              </a:buClr>
              <a:buSzPts val="1200"/>
              <a:buFont typeface="Arial"/>
              <a:buNone/>
              <a:defRPr sz="1200" b="1" i="0" u="none" strike="noStrike" cap="none">
                <a:solidFill>
                  <a:srgbClr val="FFFFFF"/>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06" name="Google Shape;1506;p25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Blank 2">
  <p:cSld name="Blank 2 3">
    <p:spTree>
      <p:nvGrpSpPr>
        <p:cNvPr id="1" name="Shape 1507"/>
        <p:cNvGrpSpPr/>
        <p:nvPr/>
      </p:nvGrpSpPr>
      <p:grpSpPr>
        <a:xfrm>
          <a:off x="0" y="0"/>
          <a:ext cx="0" cy="0"/>
          <a:chOff x="0" y="0"/>
          <a:chExt cx="0" cy="0"/>
        </a:xfrm>
      </p:grpSpPr>
      <p:pic>
        <p:nvPicPr>
          <p:cNvPr id="1508" name="Google Shape;1508;p252" descr="Shape 1175"/>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1509" name="Google Shape;1509;p252"/>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221"/>
        <p:cNvGrpSpPr/>
        <p:nvPr/>
      </p:nvGrpSpPr>
      <p:grpSpPr>
        <a:xfrm>
          <a:off x="0" y="0"/>
          <a:ext cx="0" cy="0"/>
          <a:chOff x="0" y="0"/>
          <a:chExt cx="0" cy="0"/>
        </a:xfrm>
      </p:grpSpPr>
      <p:pic>
        <p:nvPicPr>
          <p:cNvPr id="222" name="Google Shape;222;p27" descr="Shape 9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23" name="Google Shape;223;p27"/>
          <p:cNvSpPr txBox="1">
            <a:spLocks noGrp="1"/>
          </p:cNvSpPr>
          <p:nvPr>
            <p:ph type="sldNum" idx="12"/>
          </p:nvPr>
        </p:nvSpPr>
        <p:spPr>
          <a:xfrm>
            <a:off x="48247" y="4861462"/>
            <a:ext cx="231300" cy="2148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Slide_5">
  <p:cSld name="Title Slide_5 2">
    <p:spTree>
      <p:nvGrpSpPr>
        <p:cNvPr id="1" name="Shape 1510"/>
        <p:cNvGrpSpPr/>
        <p:nvPr/>
      </p:nvGrpSpPr>
      <p:grpSpPr>
        <a:xfrm>
          <a:off x="0" y="0"/>
          <a:ext cx="0" cy="0"/>
          <a:chOff x="0" y="0"/>
          <a:chExt cx="0" cy="0"/>
        </a:xfrm>
      </p:grpSpPr>
      <p:sp>
        <p:nvSpPr>
          <p:cNvPr id="1511" name="Google Shape;1511;p253"/>
          <p:cNvSpPr txBox="1">
            <a:spLocks noGrp="1"/>
          </p:cNvSpPr>
          <p:nvPr>
            <p:ph type="title"/>
          </p:nvPr>
        </p:nvSpPr>
        <p:spPr>
          <a:xfrm>
            <a:off x="197187" y="151274"/>
            <a:ext cx="86610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400"/>
              <a:buFont typeface="Proxima Nova"/>
              <a:buNone/>
              <a:defRPr sz="24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1512" name="Google Shape;1512;p253"/>
          <p:cNvGrpSpPr/>
          <p:nvPr/>
        </p:nvGrpSpPr>
        <p:grpSpPr>
          <a:xfrm>
            <a:off x="292197" y="4854615"/>
            <a:ext cx="634736" cy="148732"/>
            <a:chOff x="0" y="0"/>
            <a:chExt cx="634736" cy="148732"/>
          </a:xfrm>
        </p:grpSpPr>
        <p:sp>
          <p:nvSpPr>
            <p:cNvPr id="1513" name="Google Shape;1513;p253"/>
            <p:cNvSpPr/>
            <p:nvPr/>
          </p:nvSpPr>
          <p:spPr>
            <a:xfrm>
              <a:off x="118371" y="0"/>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4" name="Google Shape;1514;p253"/>
            <p:cNvSpPr/>
            <p:nvPr/>
          </p:nvSpPr>
          <p:spPr>
            <a:xfrm>
              <a:off x="157575" y="37816"/>
              <a:ext cx="113670"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5" name="Google Shape;1515;p253"/>
            <p:cNvSpPr/>
            <p:nvPr/>
          </p:nvSpPr>
          <p:spPr>
            <a:xfrm>
              <a:off x="277351" y="37816"/>
              <a:ext cx="99122"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6" name="Google Shape;1516;p253"/>
            <p:cNvSpPr/>
            <p:nvPr/>
          </p:nvSpPr>
          <p:spPr>
            <a:xfrm>
              <a:off x="467008" y="36317"/>
              <a:ext cx="93998"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7" name="Google Shape;1517;p253"/>
            <p:cNvSpPr/>
            <p:nvPr/>
          </p:nvSpPr>
          <p:spPr>
            <a:xfrm>
              <a:off x="582754" y="0"/>
              <a:ext cx="22500" cy="146400"/>
            </a:xfrm>
            <a:prstGeom prst="rect">
              <a:avLst/>
            </a:pr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8" name="Google Shape;1518;p253"/>
            <p:cNvSpPr/>
            <p:nvPr/>
          </p:nvSpPr>
          <p:spPr>
            <a:xfrm>
              <a:off x="0" y="0"/>
              <a:ext cx="99792"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19" name="Google Shape;1519;p253"/>
            <p:cNvSpPr/>
            <p:nvPr/>
          </p:nvSpPr>
          <p:spPr>
            <a:xfrm>
              <a:off x="393753" y="14453"/>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0" name="Google Shape;1520;p253"/>
            <p:cNvSpPr/>
            <p:nvPr/>
          </p:nvSpPr>
          <p:spPr>
            <a:xfrm>
              <a:off x="615674" y="12734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grpSp>
      <p:sp>
        <p:nvSpPr>
          <p:cNvPr id="1521" name="Google Shape;1521;p253"/>
          <p:cNvSpPr txBox="1">
            <a:spLocks noGrp="1"/>
          </p:cNvSpPr>
          <p:nvPr>
            <p:ph type="body" idx="1"/>
          </p:nvPr>
        </p:nvSpPr>
        <p:spPr>
          <a:xfrm>
            <a:off x="919923" y="900399"/>
            <a:ext cx="73314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1pPr>
            <a:lvl2pPr marL="914400" marR="0" lvl="1"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2pPr>
            <a:lvl3pPr marL="1371600" marR="0" lvl="2"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3pPr>
            <a:lvl4pPr marL="1828800" marR="0" lvl="3"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4pPr>
            <a:lvl5pPr marL="2286000" marR="0" lvl="4"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522" name="Google Shape;1522;p253"/>
          <p:cNvSpPr txBox="1">
            <a:spLocks noGrp="1"/>
          </p:cNvSpPr>
          <p:nvPr>
            <p:ph type="sldNum" idx="12"/>
          </p:nvPr>
        </p:nvSpPr>
        <p:spPr>
          <a:xfrm>
            <a:off x="4419758" y="4627562"/>
            <a:ext cx="2131500" cy="279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1pPr>
            <a:lvl2pPr marL="0" marR="0" lvl="1"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2pPr>
            <a:lvl3pPr marL="0" marR="0" lvl="2"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3pPr>
            <a:lvl4pPr marL="0" marR="0" lvl="3"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4pPr>
            <a:lvl5pPr marL="0" marR="0" lvl="4"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5pPr>
            <a:lvl6pPr marL="0" marR="0" lvl="5"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6pPr>
            <a:lvl7pPr marL="0" marR="0" lvl="6"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7pPr>
            <a:lvl8pPr marL="0" marR="0" lvl="7"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8pPr>
            <a:lvl9pPr marL="0" marR="0" lvl="8" indent="0" algn="r" rtl="0">
              <a:lnSpc>
                <a:spcPct val="100000"/>
              </a:lnSpc>
              <a:spcBef>
                <a:spcPts val="0"/>
              </a:spcBef>
              <a:spcAft>
                <a:spcPts val="0"/>
              </a:spcAft>
              <a:buClr>
                <a:srgbClr val="A3A3A5"/>
              </a:buClr>
              <a:buSzPts val="900"/>
              <a:buFont typeface="Arial"/>
              <a:buNone/>
              <a:defRPr sz="9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524"/>
        <p:cNvGrpSpPr/>
        <p:nvPr/>
      </p:nvGrpSpPr>
      <p:grpSpPr>
        <a:xfrm>
          <a:off x="0" y="0"/>
          <a:ext cx="0" cy="0"/>
          <a:chOff x="0" y="0"/>
          <a:chExt cx="0" cy="0"/>
        </a:xfrm>
      </p:grpSpPr>
      <p:pic>
        <p:nvPicPr>
          <p:cNvPr id="1525" name="Google Shape;1525;p255"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526" name="Google Shape;1526;p25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527" name="Google Shape;1527;p25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528" name="Google Shape;1528;p255"/>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25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530" name="Google Shape;1530;p255"/>
          <p:cNvGrpSpPr/>
          <p:nvPr/>
        </p:nvGrpSpPr>
        <p:grpSpPr>
          <a:xfrm>
            <a:off x="634507" y="819388"/>
            <a:ext cx="1337013" cy="313170"/>
            <a:chOff x="1841475" y="2392725"/>
            <a:chExt cx="3928925" cy="920275"/>
          </a:xfrm>
        </p:grpSpPr>
        <p:sp>
          <p:nvSpPr>
            <p:cNvPr id="1531" name="Google Shape;1531;p2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255"/>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540"/>
        <p:cNvGrpSpPr/>
        <p:nvPr/>
      </p:nvGrpSpPr>
      <p:grpSpPr>
        <a:xfrm>
          <a:off x="0" y="0"/>
          <a:ext cx="0" cy="0"/>
          <a:chOff x="0" y="0"/>
          <a:chExt cx="0" cy="0"/>
        </a:xfrm>
      </p:grpSpPr>
      <p:sp>
        <p:nvSpPr>
          <p:cNvPr id="1541" name="Google Shape;1541;p256"/>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542" name="Google Shape;1542;p256"/>
          <p:cNvGrpSpPr/>
          <p:nvPr/>
        </p:nvGrpSpPr>
        <p:grpSpPr>
          <a:xfrm>
            <a:off x="287525" y="4854556"/>
            <a:ext cx="634914" cy="148716"/>
            <a:chOff x="1841475" y="2392725"/>
            <a:chExt cx="3928925" cy="920275"/>
          </a:xfrm>
        </p:grpSpPr>
        <p:sp>
          <p:nvSpPr>
            <p:cNvPr id="1543" name="Google Shape;1543;p2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1" name="Google Shape;1551;p256"/>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552" name="Google Shape;1552;p256"/>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1553"/>
        <p:cNvGrpSpPr/>
        <p:nvPr/>
      </p:nvGrpSpPr>
      <p:grpSpPr>
        <a:xfrm>
          <a:off x="0" y="0"/>
          <a:ext cx="0" cy="0"/>
          <a:chOff x="0" y="0"/>
          <a:chExt cx="0" cy="0"/>
        </a:xfrm>
      </p:grpSpPr>
      <p:sp>
        <p:nvSpPr>
          <p:cNvPr id="1554" name="Google Shape;1554;p257"/>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5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556" name="Google Shape;1556;p257"/>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57" name="Google Shape;1557;p257"/>
          <p:cNvGrpSpPr/>
          <p:nvPr/>
        </p:nvGrpSpPr>
        <p:grpSpPr>
          <a:xfrm>
            <a:off x="287525" y="4854556"/>
            <a:ext cx="634914" cy="148716"/>
            <a:chOff x="1841475" y="2392725"/>
            <a:chExt cx="3928925" cy="920275"/>
          </a:xfrm>
        </p:grpSpPr>
        <p:sp>
          <p:nvSpPr>
            <p:cNvPr id="1558" name="Google Shape;1558;p25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6" name="Google Shape;1566;p257"/>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567" name="Google Shape;1567;p257"/>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257"/>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1569"/>
        <p:cNvGrpSpPr/>
        <p:nvPr/>
      </p:nvGrpSpPr>
      <p:grpSpPr>
        <a:xfrm>
          <a:off x="0" y="0"/>
          <a:ext cx="0" cy="0"/>
          <a:chOff x="0" y="0"/>
          <a:chExt cx="0" cy="0"/>
        </a:xfrm>
      </p:grpSpPr>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1570"/>
        <p:cNvGrpSpPr/>
        <p:nvPr/>
      </p:nvGrpSpPr>
      <p:grpSpPr>
        <a:xfrm>
          <a:off x="0" y="0"/>
          <a:ext cx="0" cy="0"/>
          <a:chOff x="0" y="0"/>
          <a:chExt cx="0" cy="0"/>
        </a:xfrm>
      </p:grpSpPr>
      <p:sp>
        <p:nvSpPr>
          <p:cNvPr id="1571" name="Google Shape;1571;p2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72" name="Google Shape;1572;p259"/>
          <p:cNvGrpSpPr/>
          <p:nvPr/>
        </p:nvGrpSpPr>
        <p:grpSpPr>
          <a:xfrm>
            <a:off x="287525" y="4854556"/>
            <a:ext cx="634914" cy="148716"/>
            <a:chOff x="1841475" y="2392725"/>
            <a:chExt cx="3928925" cy="920275"/>
          </a:xfrm>
        </p:grpSpPr>
        <p:sp>
          <p:nvSpPr>
            <p:cNvPr id="1573" name="Google Shape;1573;p2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259"/>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582"/>
        <p:cNvGrpSpPr/>
        <p:nvPr/>
      </p:nvGrpSpPr>
      <p:grpSpPr>
        <a:xfrm>
          <a:off x="0" y="0"/>
          <a:ext cx="0" cy="0"/>
          <a:chOff x="0" y="0"/>
          <a:chExt cx="0" cy="0"/>
        </a:xfrm>
      </p:grpSpPr>
      <p:sp>
        <p:nvSpPr>
          <p:cNvPr id="1583" name="Google Shape;1583;p26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84" name="Google Shape;1584;p260"/>
          <p:cNvGrpSpPr/>
          <p:nvPr/>
        </p:nvGrpSpPr>
        <p:grpSpPr>
          <a:xfrm>
            <a:off x="287525" y="4854556"/>
            <a:ext cx="634914" cy="148716"/>
            <a:chOff x="1841475" y="2392725"/>
            <a:chExt cx="3928925" cy="920275"/>
          </a:xfrm>
        </p:grpSpPr>
        <p:sp>
          <p:nvSpPr>
            <p:cNvPr id="1585" name="Google Shape;1585;p26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260"/>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4" name="Google Shape;1594;p260"/>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595" name="Google Shape;1595;p260"/>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596" name="Google Shape;1596;p260"/>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1597" name="Google Shape;1597;p260"/>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1598"/>
        <p:cNvGrpSpPr/>
        <p:nvPr/>
      </p:nvGrpSpPr>
      <p:grpSpPr>
        <a:xfrm>
          <a:off x="0" y="0"/>
          <a:ext cx="0" cy="0"/>
          <a:chOff x="0" y="0"/>
          <a:chExt cx="0" cy="0"/>
        </a:xfrm>
      </p:grpSpPr>
      <p:pic>
        <p:nvPicPr>
          <p:cNvPr id="1599" name="Google Shape;1599;p261"/>
          <p:cNvPicPr preferRelativeResize="0"/>
          <p:nvPr/>
        </p:nvPicPr>
        <p:blipFill>
          <a:blip r:embed="rId2">
            <a:alphaModFix/>
          </a:blip>
          <a:stretch>
            <a:fillRect/>
          </a:stretch>
        </p:blipFill>
        <p:spPr>
          <a:xfrm>
            <a:off x="0" y="0"/>
            <a:ext cx="9144000" cy="5143489"/>
          </a:xfrm>
          <a:prstGeom prst="rect">
            <a:avLst/>
          </a:prstGeom>
          <a:noFill/>
          <a:ln>
            <a:noFill/>
          </a:ln>
        </p:spPr>
      </p:pic>
      <p:sp>
        <p:nvSpPr>
          <p:cNvPr id="1600" name="Google Shape;1600;p26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01" name="Google Shape;1601;p261"/>
          <p:cNvGrpSpPr/>
          <p:nvPr/>
        </p:nvGrpSpPr>
        <p:grpSpPr>
          <a:xfrm>
            <a:off x="287525" y="4854556"/>
            <a:ext cx="634914" cy="148716"/>
            <a:chOff x="1841475" y="2392725"/>
            <a:chExt cx="3928925" cy="920275"/>
          </a:xfrm>
        </p:grpSpPr>
        <p:sp>
          <p:nvSpPr>
            <p:cNvPr id="1602" name="Google Shape;1602;p2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610"/>
        <p:cNvGrpSpPr/>
        <p:nvPr/>
      </p:nvGrpSpPr>
      <p:grpSpPr>
        <a:xfrm>
          <a:off x="0" y="0"/>
          <a:ext cx="0" cy="0"/>
          <a:chOff x="0" y="0"/>
          <a:chExt cx="0" cy="0"/>
        </a:xfrm>
      </p:grpSpPr>
      <p:sp>
        <p:nvSpPr>
          <p:cNvPr id="1611" name="Google Shape;1611;p26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2" name="Google Shape;1612;p262"/>
          <p:cNvGrpSpPr/>
          <p:nvPr/>
        </p:nvGrpSpPr>
        <p:grpSpPr>
          <a:xfrm>
            <a:off x="287525" y="4854556"/>
            <a:ext cx="634914" cy="148716"/>
            <a:chOff x="1841475" y="2392725"/>
            <a:chExt cx="3928925" cy="920275"/>
          </a:xfrm>
        </p:grpSpPr>
        <p:sp>
          <p:nvSpPr>
            <p:cNvPr id="1613" name="Google Shape;1613;p2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621"/>
        <p:cNvGrpSpPr/>
        <p:nvPr/>
      </p:nvGrpSpPr>
      <p:grpSpPr>
        <a:xfrm>
          <a:off x="0" y="0"/>
          <a:ext cx="0" cy="0"/>
          <a:chOff x="0" y="0"/>
          <a:chExt cx="0" cy="0"/>
        </a:xfrm>
      </p:grpSpPr>
      <p:cxnSp>
        <p:nvCxnSpPr>
          <p:cNvPr id="1622" name="Google Shape;1622;p26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623" name="Google Shape;1623;p26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4" name="Google Shape;1624;p263"/>
          <p:cNvGrpSpPr/>
          <p:nvPr/>
        </p:nvGrpSpPr>
        <p:grpSpPr>
          <a:xfrm>
            <a:off x="287525" y="4854556"/>
            <a:ext cx="634914" cy="148716"/>
            <a:chOff x="1841475" y="2392725"/>
            <a:chExt cx="3928925" cy="920275"/>
          </a:xfrm>
        </p:grpSpPr>
        <p:sp>
          <p:nvSpPr>
            <p:cNvPr id="1625" name="Google Shape;1625;p26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3" name="Google Shape;1633;p26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34" name="Google Shape;1634;p263"/>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635" name="Google Shape;1635;p263"/>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ody">
  <p:cSld name="Title Slide_7">
    <p:spTree>
      <p:nvGrpSpPr>
        <p:cNvPr id="1" name="Shape 224"/>
        <p:cNvGrpSpPr/>
        <p:nvPr/>
      </p:nvGrpSpPr>
      <p:grpSpPr>
        <a:xfrm>
          <a:off x="0" y="0"/>
          <a:ext cx="0" cy="0"/>
          <a:chOff x="0" y="0"/>
          <a:chExt cx="0" cy="0"/>
        </a:xfrm>
      </p:grpSpPr>
      <p:pic>
        <p:nvPicPr>
          <p:cNvPr id="225" name="Google Shape;225;p28" descr="Pivotal_TealOnWhite_RGB.png"/>
          <p:cNvPicPr preferRelativeResize="0"/>
          <p:nvPr/>
        </p:nvPicPr>
        <p:blipFill rotWithShape="1">
          <a:blip r:embed="rId2">
            <a:alphaModFix/>
          </a:blip>
          <a:srcRect/>
          <a:stretch/>
        </p:blipFill>
        <p:spPr>
          <a:xfrm>
            <a:off x="-11" y="4772097"/>
            <a:ext cx="897000" cy="371400"/>
          </a:xfrm>
          <a:prstGeom prst="rect">
            <a:avLst/>
          </a:prstGeom>
          <a:noFill/>
          <a:ln>
            <a:noFill/>
          </a:ln>
        </p:spPr>
      </p:pic>
      <p:sp>
        <p:nvSpPr>
          <p:cNvPr id="226" name="Google Shape;226;p28"/>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636"/>
        <p:cNvGrpSpPr/>
        <p:nvPr/>
      </p:nvGrpSpPr>
      <p:grpSpPr>
        <a:xfrm>
          <a:off x="0" y="0"/>
          <a:ext cx="0" cy="0"/>
          <a:chOff x="0" y="0"/>
          <a:chExt cx="0" cy="0"/>
        </a:xfrm>
      </p:grpSpPr>
      <p:cxnSp>
        <p:nvCxnSpPr>
          <p:cNvPr id="1637" name="Google Shape;1637;p264"/>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638" name="Google Shape;1638;p264"/>
          <p:cNvGrpSpPr/>
          <p:nvPr/>
        </p:nvGrpSpPr>
        <p:grpSpPr>
          <a:xfrm>
            <a:off x="287525" y="4854556"/>
            <a:ext cx="634914" cy="148716"/>
            <a:chOff x="1841475" y="2392725"/>
            <a:chExt cx="3928925" cy="920275"/>
          </a:xfrm>
        </p:grpSpPr>
        <p:sp>
          <p:nvSpPr>
            <p:cNvPr id="1639" name="Google Shape;1639;p26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6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6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6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6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6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6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6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26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8" name="Google Shape;1648;p264"/>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649" name="Google Shape;1649;p264"/>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650" name="Google Shape;1650;p264"/>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651"/>
        <p:cNvGrpSpPr/>
        <p:nvPr/>
      </p:nvGrpSpPr>
      <p:grpSpPr>
        <a:xfrm>
          <a:off x="0" y="0"/>
          <a:ext cx="0" cy="0"/>
          <a:chOff x="0" y="0"/>
          <a:chExt cx="0" cy="0"/>
        </a:xfrm>
      </p:grpSpPr>
      <p:sp>
        <p:nvSpPr>
          <p:cNvPr id="1652" name="Google Shape;1652;p265"/>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653" name="Google Shape;1653;p26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654" name="Google Shape;1654;p265"/>
          <p:cNvGrpSpPr/>
          <p:nvPr/>
        </p:nvGrpSpPr>
        <p:grpSpPr>
          <a:xfrm>
            <a:off x="287525" y="4854556"/>
            <a:ext cx="634914" cy="148716"/>
            <a:chOff x="1841475" y="2392725"/>
            <a:chExt cx="3928925" cy="920275"/>
          </a:xfrm>
        </p:grpSpPr>
        <p:sp>
          <p:nvSpPr>
            <p:cNvPr id="1655" name="Google Shape;1655;p26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26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265"/>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665"/>
        <p:cNvGrpSpPr/>
        <p:nvPr/>
      </p:nvGrpSpPr>
      <p:grpSpPr>
        <a:xfrm>
          <a:off x="0" y="0"/>
          <a:ext cx="0" cy="0"/>
          <a:chOff x="0" y="0"/>
          <a:chExt cx="0" cy="0"/>
        </a:xfrm>
      </p:grpSpPr>
      <p:grpSp>
        <p:nvGrpSpPr>
          <p:cNvPr id="1666" name="Google Shape;1666;p266"/>
          <p:cNvGrpSpPr/>
          <p:nvPr/>
        </p:nvGrpSpPr>
        <p:grpSpPr>
          <a:xfrm>
            <a:off x="287525" y="4854556"/>
            <a:ext cx="634914" cy="148716"/>
            <a:chOff x="1841475" y="2392725"/>
            <a:chExt cx="3928925" cy="920275"/>
          </a:xfrm>
        </p:grpSpPr>
        <p:sp>
          <p:nvSpPr>
            <p:cNvPr id="1667" name="Google Shape;1667;p26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26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266"/>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77" name="Google Shape;1677;p266"/>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78" name="Google Shape;1678;p266"/>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79" name="Google Shape;1679;p266"/>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80" name="Google Shape;1680;p26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81" name="Google Shape;1681;p266"/>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82" name="Google Shape;1682;p266"/>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83" name="Google Shape;1683;p266"/>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Default - 1_Title Slide" type="tx">
  <p:cSld name="TITLE_AND_BODY">
    <p:spTree>
      <p:nvGrpSpPr>
        <p:cNvPr id="1" name="Shape 1684"/>
        <p:cNvGrpSpPr/>
        <p:nvPr/>
      </p:nvGrpSpPr>
      <p:grpSpPr>
        <a:xfrm>
          <a:off x="0" y="0"/>
          <a:ext cx="0" cy="0"/>
          <a:chOff x="0" y="0"/>
          <a:chExt cx="0" cy="0"/>
        </a:xfrm>
      </p:grpSpPr>
      <p:sp>
        <p:nvSpPr>
          <p:cNvPr id="1685" name="Google Shape;1685;p267"/>
          <p:cNvSpPr txBox="1">
            <a:spLocks noGrp="1"/>
          </p:cNvSpPr>
          <p:nvPr>
            <p:ph type="sldNum" idx="12"/>
          </p:nvPr>
        </p:nvSpPr>
        <p:spPr>
          <a:xfrm>
            <a:off x="8697522" y="837679"/>
            <a:ext cx="244800" cy="190200"/>
          </a:xfrm>
          <a:prstGeom prst="rect">
            <a:avLst/>
          </a:prstGeom>
          <a:noFill/>
          <a:ln>
            <a:noFill/>
          </a:ln>
        </p:spPr>
        <p:txBody>
          <a:bodyPr spcFirstLastPara="1" wrap="square" lIns="26175" tIns="26175" rIns="26175" bIns="26175" anchor="t" anchorCtr="0">
            <a:noAutofit/>
          </a:bodyPr>
          <a:lstStyle>
            <a:lvl1pPr marL="0" marR="0" lvl="0"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686"/>
        <p:cNvGrpSpPr/>
        <p:nvPr/>
      </p:nvGrpSpPr>
      <p:grpSpPr>
        <a:xfrm>
          <a:off x="0" y="0"/>
          <a:ext cx="0" cy="0"/>
          <a:chOff x="0" y="0"/>
          <a:chExt cx="0" cy="0"/>
        </a:xfrm>
      </p:grpSpPr>
      <p:sp>
        <p:nvSpPr>
          <p:cNvPr id="1687" name="Google Shape;1687;p268"/>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noAutofit/>
          </a:bodyPr>
          <a:lstStyle>
            <a:lvl1pPr marL="0" marR="0" lvl="0" indent="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88" name="Google Shape;1688;p268"/>
          <p:cNvSpPr txBox="1">
            <a:spLocks noGrp="1"/>
          </p:cNvSpPr>
          <p:nvPr>
            <p:ph type="body" idx="1"/>
          </p:nvPr>
        </p:nvSpPr>
        <p:spPr>
          <a:xfrm>
            <a:off x="669727" y="1372939"/>
            <a:ext cx="7804500" cy="3315000"/>
          </a:xfrm>
          <a:prstGeom prst="rect">
            <a:avLst/>
          </a:prstGeom>
          <a:noFill/>
          <a:ln>
            <a:noFill/>
          </a:ln>
        </p:spPr>
        <p:txBody>
          <a:bodyPr spcFirstLastPara="1" wrap="square" lIns="58925" tIns="58925" rIns="58925" bIns="58925" anchor="ctr" anchorCtr="0">
            <a:no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89" name="Google Shape;1689;p26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691"/>
        <p:cNvGrpSpPr/>
        <p:nvPr/>
      </p:nvGrpSpPr>
      <p:grpSpPr>
        <a:xfrm>
          <a:off x="0" y="0"/>
          <a:ext cx="0" cy="0"/>
          <a:chOff x="0" y="0"/>
          <a:chExt cx="0" cy="0"/>
        </a:xfrm>
      </p:grpSpPr>
      <p:pic>
        <p:nvPicPr>
          <p:cNvPr id="1692" name="Google Shape;1692;p270"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693" name="Google Shape;1693;p27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694" name="Google Shape;1694;p27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695" name="Google Shape;1695;p27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6" name="Google Shape;1696;p27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697" name="Google Shape;1697;p270"/>
          <p:cNvGrpSpPr/>
          <p:nvPr/>
        </p:nvGrpSpPr>
        <p:grpSpPr>
          <a:xfrm>
            <a:off x="634507" y="819388"/>
            <a:ext cx="1337013" cy="313170"/>
            <a:chOff x="1841475" y="2392725"/>
            <a:chExt cx="3928925" cy="920275"/>
          </a:xfrm>
        </p:grpSpPr>
        <p:sp>
          <p:nvSpPr>
            <p:cNvPr id="1698" name="Google Shape;1698;p27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7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7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7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7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7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270"/>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707"/>
        <p:cNvGrpSpPr/>
        <p:nvPr/>
      </p:nvGrpSpPr>
      <p:grpSpPr>
        <a:xfrm>
          <a:off x="0" y="0"/>
          <a:ext cx="0" cy="0"/>
          <a:chOff x="0" y="0"/>
          <a:chExt cx="0" cy="0"/>
        </a:xfrm>
      </p:grpSpPr>
      <p:sp>
        <p:nvSpPr>
          <p:cNvPr id="1708" name="Google Shape;1708;p27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709" name="Google Shape;1709;p271"/>
          <p:cNvGrpSpPr/>
          <p:nvPr/>
        </p:nvGrpSpPr>
        <p:grpSpPr>
          <a:xfrm>
            <a:off x="287525" y="4854556"/>
            <a:ext cx="634914" cy="148716"/>
            <a:chOff x="1841475" y="2392725"/>
            <a:chExt cx="3928925" cy="920275"/>
          </a:xfrm>
        </p:grpSpPr>
        <p:sp>
          <p:nvSpPr>
            <p:cNvPr id="1710" name="Google Shape;1710;p27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8" name="Google Shape;1718;p27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1719" name="Google Shape;1719;p271"/>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1720"/>
        <p:cNvGrpSpPr/>
        <p:nvPr/>
      </p:nvGrpSpPr>
      <p:grpSpPr>
        <a:xfrm>
          <a:off x="0" y="0"/>
          <a:ext cx="0" cy="0"/>
          <a:chOff x="0" y="0"/>
          <a:chExt cx="0" cy="0"/>
        </a:xfrm>
      </p:grpSpPr>
      <p:sp>
        <p:nvSpPr>
          <p:cNvPr id="1721" name="Google Shape;1721;p272"/>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27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723" name="Google Shape;1723;p27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724" name="Google Shape;1724;p272"/>
          <p:cNvGrpSpPr/>
          <p:nvPr/>
        </p:nvGrpSpPr>
        <p:grpSpPr>
          <a:xfrm>
            <a:off x="287525" y="4854556"/>
            <a:ext cx="634914" cy="148716"/>
            <a:chOff x="1841475" y="2392725"/>
            <a:chExt cx="3928925" cy="920275"/>
          </a:xfrm>
        </p:grpSpPr>
        <p:sp>
          <p:nvSpPr>
            <p:cNvPr id="1725" name="Google Shape;1725;p2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33" name="Google Shape;1733;p272"/>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734" name="Google Shape;1734;p272"/>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272"/>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1736"/>
        <p:cNvGrpSpPr/>
        <p:nvPr/>
      </p:nvGrpSpPr>
      <p:grpSpPr>
        <a:xfrm>
          <a:off x="0" y="0"/>
          <a:ext cx="0" cy="0"/>
          <a:chOff x="0" y="0"/>
          <a:chExt cx="0" cy="0"/>
        </a:xfrm>
      </p:grpSpPr>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1737"/>
        <p:cNvGrpSpPr/>
        <p:nvPr/>
      </p:nvGrpSpPr>
      <p:grpSpPr>
        <a:xfrm>
          <a:off x="0" y="0"/>
          <a:ext cx="0" cy="0"/>
          <a:chOff x="0" y="0"/>
          <a:chExt cx="0" cy="0"/>
        </a:xfrm>
      </p:grpSpPr>
      <p:sp>
        <p:nvSpPr>
          <p:cNvPr id="1738" name="Google Shape;1738;p27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39" name="Google Shape;1739;p274"/>
          <p:cNvGrpSpPr/>
          <p:nvPr/>
        </p:nvGrpSpPr>
        <p:grpSpPr>
          <a:xfrm>
            <a:off x="287525" y="4854556"/>
            <a:ext cx="634914" cy="148716"/>
            <a:chOff x="1841475" y="2392725"/>
            <a:chExt cx="3928925" cy="920275"/>
          </a:xfrm>
        </p:grpSpPr>
        <p:sp>
          <p:nvSpPr>
            <p:cNvPr id="1740" name="Google Shape;1740;p27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27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 – Title 2">
  <p:cSld name="Divider">
    <p:bg>
      <p:bgPr>
        <a:solidFill>
          <a:schemeClr val="lt2"/>
        </a:solidFill>
        <a:effectLst/>
      </p:bgPr>
    </p:bg>
    <p:spTree>
      <p:nvGrpSpPr>
        <p:cNvPr id="1" name="Shape 227"/>
        <p:cNvGrpSpPr/>
        <p:nvPr/>
      </p:nvGrpSpPr>
      <p:grpSpPr>
        <a:xfrm>
          <a:off x="0" y="0"/>
          <a:ext cx="0" cy="0"/>
          <a:chOff x="0" y="0"/>
          <a:chExt cx="0" cy="0"/>
        </a:xfrm>
      </p:grpSpPr>
      <p:pic>
        <p:nvPicPr>
          <p:cNvPr id="228" name="Google Shape;228;p2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29" name="Google Shape;229;p2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30" name="Google Shape;230;p2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31" name="Google Shape;231;p29"/>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 name="Google Shape;232;p2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33" name="Google Shape;233;p29"/>
          <p:cNvGrpSpPr/>
          <p:nvPr/>
        </p:nvGrpSpPr>
        <p:grpSpPr>
          <a:xfrm>
            <a:off x="634507" y="819388"/>
            <a:ext cx="1337013" cy="313170"/>
            <a:chOff x="1841475" y="2392725"/>
            <a:chExt cx="3928925" cy="920275"/>
          </a:xfrm>
        </p:grpSpPr>
        <p:sp>
          <p:nvSpPr>
            <p:cNvPr id="234" name="Google Shape;234;p2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9"/>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749"/>
        <p:cNvGrpSpPr/>
        <p:nvPr/>
      </p:nvGrpSpPr>
      <p:grpSpPr>
        <a:xfrm>
          <a:off x="0" y="0"/>
          <a:ext cx="0" cy="0"/>
          <a:chOff x="0" y="0"/>
          <a:chExt cx="0" cy="0"/>
        </a:xfrm>
      </p:grpSpPr>
      <p:sp>
        <p:nvSpPr>
          <p:cNvPr id="1750" name="Google Shape;1750;p27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51" name="Google Shape;1751;p275"/>
          <p:cNvGrpSpPr/>
          <p:nvPr/>
        </p:nvGrpSpPr>
        <p:grpSpPr>
          <a:xfrm>
            <a:off x="287525" y="4854556"/>
            <a:ext cx="634914" cy="148716"/>
            <a:chOff x="1841475" y="2392725"/>
            <a:chExt cx="3928925" cy="920275"/>
          </a:xfrm>
        </p:grpSpPr>
        <p:sp>
          <p:nvSpPr>
            <p:cNvPr id="1752" name="Google Shape;1752;p27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2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1" name="Google Shape;1761;p275"/>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762" name="Google Shape;1762;p27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763" name="Google Shape;1763;p275"/>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1764" name="Google Shape;1764;p275"/>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1765"/>
        <p:cNvGrpSpPr/>
        <p:nvPr/>
      </p:nvGrpSpPr>
      <p:grpSpPr>
        <a:xfrm>
          <a:off x="0" y="0"/>
          <a:ext cx="0" cy="0"/>
          <a:chOff x="0" y="0"/>
          <a:chExt cx="0" cy="0"/>
        </a:xfrm>
      </p:grpSpPr>
      <p:pic>
        <p:nvPicPr>
          <p:cNvPr id="1766" name="Google Shape;1766;p276"/>
          <p:cNvPicPr preferRelativeResize="0"/>
          <p:nvPr/>
        </p:nvPicPr>
        <p:blipFill>
          <a:blip r:embed="rId2">
            <a:alphaModFix/>
          </a:blip>
          <a:stretch>
            <a:fillRect/>
          </a:stretch>
        </p:blipFill>
        <p:spPr>
          <a:xfrm>
            <a:off x="0" y="0"/>
            <a:ext cx="9144000" cy="5143489"/>
          </a:xfrm>
          <a:prstGeom prst="rect">
            <a:avLst/>
          </a:prstGeom>
          <a:noFill/>
          <a:ln>
            <a:noFill/>
          </a:ln>
        </p:spPr>
      </p:pic>
      <p:sp>
        <p:nvSpPr>
          <p:cNvPr id="1767" name="Google Shape;1767;p27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68" name="Google Shape;1768;p276"/>
          <p:cNvGrpSpPr/>
          <p:nvPr/>
        </p:nvGrpSpPr>
        <p:grpSpPr>
          <a:xfrm>
            <a:off x="287525" y="4854556"/>
            <a:ext cx="634914" cy="148716"/>
            <a:chOff x="1841475" y="2392725"/>
            <a:chExt cx="3928925" cy="920275"/>
          </a:xfrm>
        </p:grpSpPr>
        <p:sp>
          <p:nvSpPr>
            <p:cNvPr id="1769" name="Google Shape;1769;p27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777"/>
        <p:cNvGrpSpPr/>
        <p:nvPr/>
      </p:nvGrpSpPr>
      <p:grpSpPr>
        <a:xfrm>
          <a:off x="0" y="0"/>
          <a:ext cx="0" cy="0"/>
          <a:chOff x="0" y="0"/>
          <a:chExt cx="0" cy="0"/>
        </a:xfrm>
      </p:grpSpPr>
      <p:sp>
        <p:nvSpPr>
          <p:cNvPr id="1778" name="Google Shape;1778;p27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79" name="Google Shape;1779;p277"/>
          <p:cNvGrpSpPr/>
          <p:nvPr/>
        </p:nvGrpSpPr>
        <p:grpSpPr>
          <a:xfrm>
            <a:off x="287525" y="4854556"/>
            <a:ext cx="634914" cy="148716"/>
            <a:chOff x="1841475" y="2392725"/>
            <a:chExt cx="3928925" cy="920275"/>
          </a:xfrm>
        </p:grpSpPr>
        <p:sp>
          <p:nvSpPr>
            <p:cNvPr id="1780" name="Google Shape;1780;p27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788"/>
        <p:cNvGrpSpPr/>
        <p:nvPr/>
      </p:nvGrpSpPr>
      <p:grpSpPr>
        <a:xfrm>
          <a:off x="0" y="0"/>
          <a:ext cx="0" cy="0"/>
          <a:chOff x="0" y="0"/>
          <a:chExt cx="0" cy="0"/>
        </a:xfrm>
      </p:grpSpPr>
      <p:cxnSp>
        <p:nvCxnSpPr>
          <p:cNvPr id="1789" name="Google Shape;1789;p27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790" name="Google Shape;1790;p27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91" name="Google Shape;1791;p278"/>
          <p:cNvGrpSpPr/>
          <p:nvPr/>
        </p:nvGrpSpPr>
        <p:grpSpPr>
          <a:xfrm>
            <a:off x="287525" y="4854556"/>
            <a:ext cx="634914" cy="148716"/>
            <a:chOff x="1841475" y="2392725"/>
            <a:chExt cx="3928925" cy="920275"/>
          </a:xfrm>
        </p:grpSpPr>
        <p:sp>
          <p:nvSpPr>
            <p:cNvPr id="1792" name="Google Shape;1792;p27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7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7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7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0" name="Google Shape;1800;p27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801" name="Google Shape;1801;p278"/>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802" name="Google Shape;1802;p278"/>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803"/>
        <p:cNvGrpSpPr/>
        <p:nvPr/>
      </p:nvGrpSpPr>
      <p:grpSpPr>
        <a:xfrm>
          <a:off x="0" y="0"/>
          <a:ext cx="0" cy="0"/>
          <a:chOff x="0" y="0"/>
          <a:chExt cx="0" cy="0"/>
        </a:xfrm>
      </p:grpSpPr>
      <p:cxnSp>
        <p:nvCxnSpPr>
          <p:cNvPr id="1804" name="Google Shape;1804;p27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805" name="Google Shape;1805;p279"/>
          <p:cNvGrpSpPr/>
          <p:nvPr/>
        </p:nvGrpSpPr>
        <p:grpSpPr>
          <a:xfrm>
            <a:off x="287525" y="4854556"/>
            <a:ext cx="634914" cy="148716"/>
            <a:chOff x="1841475" y="2392725"/>
            <a:chExt cx="3928925" cy="920275"/>
          </a:xfrm>
        </p:grpSpPr>
        <p:sp>
          <p:nvSpPr>
            <p:cNvPr id="1806" name="Google Shape;1806;p27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27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5" name="Google Shape;1815;p279"/>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816" name="Google Shape;1816;p27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817" name="Google Shape;1817;p279"/>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818"/>
        <p:cNvGrpSpPr/>
        <p:nvPr/>
      </p:nvGrpSpPr>
      <p:grpSpPr>
        <a:xfrm>
          <a:off x="0" y="0"/>
          <a:ext cx="0" cy="0"/>
          <a:chOff x="0" y="0"/>
          <a:chExt cx="0" cy="0"/>
        </a:xfrm>
      </p:grpSpPr>
      <p:sp>
        <p:nvSpPr>
          <p:cNvPr id="1819" name="Google Shape;1819;p280"/>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820" name="Google Shape;1820;p280"/>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821" name="Google Shape;1821;p280"/>
          <p:cNvGrpSpPr/>
          <p:nvPr/>
        </p:nvGrpSpPr>
        <p:grpSpPr>
          <a:xfrm>
            <a:off x="287525" y="4854556"/>
            <a:ext cx="634914" cy="148716"/>
            <a:chOff x="1841475" y="2392725"/>
            <a:chExt cx="3928925" cy="920275"/>
          </a:xfrm>
        </p:grpSpPr>
        <p:sp>
          <p:nvSpPr>
            <p:cNvPr id="1822" name="Google Shape;1822;p28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280"/>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280"/>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832"/>
        <p:cNvGrpSpPr/>
        <p:nvPr/>
      </p:nvGrpSpPr>
      <p:grpSpPr>
        <a:xfrm>
          <a:off x="0" y="0"/>
          <a:ext cx="0" cy="0"/>
          <a:chOff x="0" y="0"/>
          <a:chExt cx="0" cy="0"/>
        </a:xfrm>
      </p:grpSpPr>
      <p:grpSp>
        <p:nvGrpSpPr>
          <p:cNvPr id="1833" name="Google Shape;1833;p281"/>
          <p:cNvGrpSpPr/>
          <p:nvPr/>
        </p:nvGrpSpPr>
        <p:grpSpPr>
          <a:xfrm>
            <a:off x="287525" y="4854556"/>
            <a:ext cx="634914" cy="148716"/>
            <a:chOff x="1841475" y="2392725"/>
            <a:chExt cx="3928925" cy="920275"/>
          </a:xfrm>
        </p:grpSpPr>
        <p:sp>
          <p:nvSpPr>
            <p:cNvPr id="1834" name="Google Shape;1834;p28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2" name="Google Shape;1842;p28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3" name="Google Shape;1843;p28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844" name="Google Shape;1844;p28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845" name="Google Shape;1845;p281"/>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846" name="Google Shape;1846;p28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847" name="Google Shape;1847;p281"/>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848" name="Google Shape;1848;p281"/>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849" name="Google Shape;1849;p281"/>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850" name="Google Shape;1850;p281"/>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Default - 1_Title Slide" type="tx">
  <p:cSld name="TITLE_AND_BODY">
    <p:spTree>
      <p:nvGrpSpPr>
        <p:cNvPr id="1" name="Shape 1851"/>
        <p:cNvGrpSpPr/>
        <p:nvPr/>
      </p:nvGrpSpPr>
      <p:grpSpPr>
        <a:xfrm>
          <a:off x="0" y="0"/>
          <a:ext cx="0" cy="0"/>
          <a:chOff x="0" y="0"/>
          <a:chExt cx="0" cy="0"/>
        </a:xfrm>
      </p:grpSpPr>
      <p:sp>
        <p:nvSpPr>
          <p:cNvPr id="1852" name="Google Shape;1852;p282"/>
          <p:cNvSpPr txBox="1">
            <a:spLocks noGrp="1"/>
          </p:cNvSpPr>
          <p:nvPr>
            <p:ph type="sldNum" idx="12"/>
          </p:nvPr>
        </p:nvSpPr>
        <p:spPr>
          <a:xfrm>
            <a:off x="8697522" y="837679"/>
            <a:ext cx="244800" cy="190200"/>
          </a:xfrm>
          <a:prstGeom prst="rect">
            <a:avLst/>
          </a:prstGeom>
          <a:noFill/>
          <a:ln>
            <a:noFill/>
          </a:ln>
        </p:spPr>
        <p:txBody>
          <a:bodyPr spcFirstLastPara="1" wrap="square" lIns="26175" tIns="26175" rIns="26175" bIns="26175" anchor="t" anchorCtr="0">
            <a:noAutofit/>
          </a:bodyPr>
          <a:lstStyle>
            <a:lvl1pPr marL="0" marR="0" lvl="0"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853"/>
        <p:cNvGrpSpPr/>
        <p:nvPr/>
      </p:nvGrpSpPr>
      <p:grpSpPr>
        <a:xfrm>
          <a:off x="0" y="0"/>
          <a:ext cx="0" cy="0"/>
          <a:chOff x="0" y="0"/>
          <a:chExt cx="0" cy="0"/>
        </a:xfrm>
      </p:grpSpPr>
      <p:sp>
        <p:nvSpPr>
          <p:cNvPr id="1854" name="Google Shape;1854;p283"/>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noAutofit/>
          </a:bodyPr>
          <a:lstStyle>
            <a:lvl1pPr marL="0" marR="0" lvl="0" indent="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52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55" name="Google Shape;1855;p283"/>
          <p:cNvSpPr txBox="1">
            <a:spLocks noGrp="1"/>
          </p:cNvSpPr>
          <p:nvPr>
            <p:ph type="body" idx="1"/>
          </p:nvPr>
        </p:nvSpPr>
        <p:spPr>
          <a:xfrm>
            <a:off x="669727" y="1372939"/>
            <a:ext cx="7804500" cy="3315000"/>
          </a:xfrm>
          <a:prstGeom prst="rect">
            <a:avLst/>
          </a:prstGeom>
          <a:noFill/>
          <a:ln>
            <a:noFill/>
          </a:ln>
        </p:spPr>
        <p:txBody>
          <a:bodyPr spcFirstLastPara="1" wrap="square" lIns="58925" tIns="58925" rIns="58925" bIns="58925" anchor="ctr" anchorCtr="0">
            <a:no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56" name="Google Shape;1856;p283"/>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7"/>
        <p:cNvGrpSpPr/>
        <p:nvPr/>
      </p:nvGrpSpPr>
      <p:grpSpPr>
        <a:xfrm>
          <a:off x="0" y="0"/>
          <a:ext cx="0" cy="0"/>
          <a:chOff x="0" y="0"/>
          <a:chExt cx="0" cy="0"/>
        </a:xfrm>
      </p:grpSpPr>
      <p:sp>
        <p:nvSpPr>
          <p:cNvPr id="1858" name="Google Shape;1858;p28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859" name="Google Shape;1859;p28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60" name="Google Shape;1860;p2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 Standard 1">
  <p:cSld name="Title Slide">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0"/>
          <p:cNvGrpSpPr/>
          <p:nvPr/>
        </p:nvGrpSpPr>
        <p:grpSpPr>
          <a:xfrm>
            <a:off x="287525" y="4854556"/>
            <a:ext cx="634914" cy="148716"/>
            <a:chOff x="1841475" y="2392725"/>
            <a:chExt cx="3928925" cy="920275"/>
          </a:xfrm>
        </p:grpSpPr>
        <p:sp>
          <p:nvSpPr>
            <p:cNvPr id="246" name="Google Shape;246;p3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861"/>
        <p:cNvGrpSpPr/>
        <p:nvPr/>
      </p:nvGrpSpPr>
      <p:grpSpPr>
        <a:xfrm>
          <a:off x="0" y="0"/>
          <a:ext cx="0" cy="0"/>
          <a:chOff x="0" y="0"/>
          <a:chExt cx="0" cy="0"/>
        </a:xfrm>
      </p:grpSpPr>
      <p:sp>
        <p:nvSpPr>
          <p:cNvPr id="1862" name="Google Shape;1862;p28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19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863" name="Google Shape;1863;p285"/>
          <p:cNvGrpSpPr/>
          <p:nvPr/>
        </p:nvGrpSpPr>
        <p:grpSpPr>
          <a:xfrm>
            <a:off x="287526" y="4854556"/>
            <a:ext cx="634918" cy="148733"/>
            <a:chOff x="1841475" y="2392725"/>
            <a:chExt cx="3928950" cy="920375"/>
          </a:xfrm>
        </p:grpSpPr>
        <p:sp>
          <p:nvSpPr>
            <p:cNvPr id="1864" name="Google Shape;1864;p285"/>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285"/>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285"/>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285"/>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285"/>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285"/>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285"/>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85"/>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grpSp>
      <p:sp>
        <p:nvSpPr>
          <p:cNvPr id="1872" name="Google Shape;1872;p285"/>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874"/>
        <p:cNvGrpSpPr/>
        <p:nvPr/>
      </p:nvGrpSpPr>
      <p:grpSpPr>
        <a:xfrm>
          <a:off x="0" y="0"/>
          <a:ext cx="0" cy="0"/>
          <a:chOff x="0" y="0"/>
          <a:chExt cx="0" cy="0"/>
        </a:xfrm>
      </p:grpSpPr>
      <p:sp>
        <p:nvSpPr>
          <p:cNvPr id="1875" name="Google Shape;1875;p28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76" name="Google Shape;1876;p287"/>
          <p:cNvGrpSpPr/>
          <p:nvPr/>
        </p:nvGrpSpPr>
        <p:grpSpPr>
          <a:xfrm>
            <a:off x="287525" y="4854557"/>
            <a:ext cx="634914" cy="148716"/>
            <a:chOff x="1841475" y="2392725"/>
            <a:chExt cx="3928925" cy="920275"/>
          </a:xfrm>
        </p:grpSpPr>
        <p:sp>
          <p:nvSpPr>
            <p:cNvPr id="1877" name="Google Shape;1877;p28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8" name="Google Shape;1878;p28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9" name="Google Shape;1879;p28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0" name="Google Shape;1880;p28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1" name="Google Shape;1881;p28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2" name="Google Shape;1882;p28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3" name="Google Shape;1883;p28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4" name="Google Shape;1884;p28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885" name="Google Shape;1885;p287"/>
          <p:cNvSpPr txBox="1">
            <a:spLocks noGrp="1"/>
          </p:cNvSpPr>
          <p:nvPr>
            <p:ph type="body" idx="1"/>
          </p:nvPr>
        </p:nvSpPr>
        <p:spPr>
          <a:xfrm>
            <a:off x="915400" y="900400"/>
            <a:ext cx="7333200" cy="3769500"/>
          </a:xfrm>
          <a:prstGeom prst="rect">
            <a:avLst/>
          </a:prstGeom>
          <a:noFill/>
          <a:ln>
            <a:noFill/>
          </a:ln>
        </p:spPr>
        <p:txBody>
          <a:bodyPr spcFirstLastPara="1" wrap="square" lIns="68575" tIns="68575" rIns="68575" bIns="6857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886"/>
        <p:cNvGrpSpPr/>
        <p:nvPr/>
      </p:nvGrpSpPr>
      <p:grpSpPr>
        <a:xfrm>
          <a:off x="0" y="0"/>
          <a:ext cx="0" cy="0"/>
          <a:chOff x="0" y="0"/>
          <a:chExt cx="0" cy="0"/>
        </a:xfrm>
      </p:grpSpPr>
      <p:sp>
        <p:nvSpPr>
          <p:cNvPr id="1887" name="Google Shape;1887;p28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88" name="Google Shape;1888;p288"/>
          <p:cNvGrpSpPr/>
          <p:nvPr/>
        </p:nvGrpSpPr>
        <p:grpSpPr>
          <a:xfrm>
            <a:off x="287525" y="4854557"/>
            <a:ext cx="634914" cy="148716"/>
            <a:chOff x="1841475" y="2392725"/>
            <a:chExt cx="3928925" cy="920275"/>
          </a:xfrm>
        </p:grpSpPr>
        <p:sp>
          <p:nvSpPr>
            <p:cNvPr id="1889" name="Google Shape;1889;p28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0" name="Google Shape;1890;p28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1" name="Google Shape;1891;p28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2" name="Google Shape;1892;p28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3" name="Google Shape;1893;p28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4" name="Google Shape;1894;p28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5" name="Google Shape;1895;p28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6" name="Google Shape;1896;p28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897"/>
        <p:cNvGrpSpPr/>
        <p:nvPr/>
      </p:nvGrpSpPr>
      <p:grpSpPr>
        <a:xfrm>
          <a:off x="0" y="0"/>
          <a:ext cx="0" cy="0"/>
          <a:chOff x="0" y="0"/>
          <a:chExt cx="0" cy="0"/>
        </a:xfrm>
      </p:grpSpPr>
      <p:cxnSp>
        <p:nvCxnSpPr>
          <p:cNvPr id="1898" name="Google Shape;1898;p289"/>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899" name="Google Shape;1899;p289"/>
          <p:cNvGrpSpPr/>
          <p:nvPr/>
        </p:nvGrpSpPr>
        <p:grpSpPr>
          <a:xfrm>
            <a:off x="287525" y="4854557"/>
            <a:ext cx="634914" cy="148716"/>
            <a:chOff x="1841475" y="2392725"/>
            <a:chExt cx="3928925" cy="920275"/>
          </a:xfrm>
        </p:grpSpPr>
        <p:sp>
          <p:nvSpPr>
            <p:cNvPr id="1900" name="Google Shape;1900;p28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1" name="Google Shape;1901;p28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2" name="Google Shape;1902;p28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3" name="Google Shape;1903;p28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4" name="Google Shape;1904;p28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5" name="Google Shape;1905;p28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6" name="Google Shape;1906;p28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07" name="Google Shape;1907;p28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908" name="Google Shape;1908;p289"/>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09" name="Google Shape;1909;p289"/>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910"/>
        <p:cNvGrpSpPr/>
        <p:nvPr/>
      </p:nvGrpSpPr>
      <p:grpSpPr>
        <a:xfrm>
          <a:off x="0" y="0"/>
          <a:ext cx="0" cy="0"/>
          <a:chOff x="0" y="0"/>
          <a:chExt cx="0" cy="0"/>
        </a:xfrm>
      </p:grpSpPr>
      <p:grpSp>
        <p:nvGrpSpPr>
          <p:cNvPr id="1911" name="Google Shape;1911;p290"/>
          <p:cNvGrpSpPr/>
          <p:nvPr/>
        </p:nvGrpSpPr>
        <p:grpSpPr>
          <a:xfrm>
            <a:off x="287525" y="4854557"/>
            <a:ext cx="634914" cy="148716"/>
            <a:chOff x="1841475" y="2392725"/>
            <a:chExt cx="3928925" cy="920275"/>
          </a:xfrm>
        </p:grpSpPr>
        <p:sp>
          <p:nvSpPr>
            <p:cNvPr id="1912" name="Google Shape;1912;p29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3" name="Google Shape;1913;p29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4" name="Google Shape;1914;p29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5" name="Google Shape;1915;p29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6" name="Google Shape;1916;p29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7" name="Google Shape;1917;p29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8" name="Google Shape;1918;p29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19" name="Google Shape;1919;p29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920" name="Google Shape;1920;p290"/>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21" name="Google Shape;1921;p29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922" name="Google Shape;1922;p29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923" name="Google Shape;1923;p290"/>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924" name="Google Shape;1924;p290"/>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1925" name="Google Shape;1925;p290"/>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chemeClr val="dk1"/>
              </a:buClr>
              <a:buSzPts val="1100"/>
              <a:buFont typeface="Arial"/>
              <a:buNone/>
            </a:pPr>
            <a:endParaRPr sz="1100">
              <a:solidFill>
                <a:schemeClr val="dk1"/>
              </a:solidFill>
              <a:latin typeface="Proxima Nova"/>
              <a:ea typeface="Proxima Nova"/>
              <a:cs typeface="Proxima Nova"/>
              <a:sym typeface="Proxima Nova"/>
            </a:endParaRPr>
          </a:p>
        </p:txBody>
      </p:sp>
      <p:sp>
        <p:nvSpPr>
          <p:cNvPr id="1926" name="Google Shape;1926;p290"/>
          <p:cNvSpPr txBox="1">
            <a:spLocks noGrp="1"/>
          </p:cNvSpPr>
          <p:nvPr>
            <p:ph type="body" idx="1"/>
          </p:nvPr>
        </p:nvSpPr>
        <p:spPr>
          <a:xfrm>
            <a:off x="192475" y="900400"/>
            <a:ext cx="2729400" cy="3769500"/>
          </a:xfrm>
          <a:prstGeom prst="rect">
            <a:avLst/>
          </a:prstGeom>
          <a:noFill/>
          <a:ln>
            <a:noFill/>
          </a:ln>
        </p:spPr>
        <p:txBody>
          <a:bodyPr spcFirstLastPara="1" wrap="square" lIns="68575" tIns="68575" rIns="68575" bIns="68575" anchor="t" anchorCtr="0">
            <a:noAutofit/>
          </a:bodyPr>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927" name="Google Shape;1927;p290"/>
          <p:cNvSpPr txBox="1">
            <a:spLocks noGrp="1"/>
          </p:cNvSpPr>
          <p:nvPr>
            <p:ph type="body" idx="2"/>
          </p:nvPr>
        </p:nvSpPr>
        <p:spPr>
          <a:xfrm>
            <a:off x="3207300" y="900400"/>
            <a:ext cx="2729400" cy="3769500"/>
          </a:xfrm>
          <a:prstGeom prst="rect">
            <a:avLst/>
          </a:prstGeom>
          <a:noFill/>
          <a:ln>
            <a:noFill/>
          </a:ln>
        </p:spPr>
        <p:txBody>
          <a:bodyPr spcFirstLastPara="1" wrap="square" lIns="68575" tIns="68575" rIns="68575" bIns="68575" anchor="t" anchorCtr="0">
            <a:noAutofit/>
          </a:bodyPr>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1928" name="Google Shape;1928;p290"/>
          <p:cNvSpPr txBox="1">
            <a:spLocks noGrp="1"/>
          </p:cNvSpPr>
          <p:nvPr>
            <p:ph type="body" idx="3"/>
          </p:nvPr>
        </p:nvSpPr>
        <p:spPr>
          <a:xfrm>
            <a:off x="6222125" y="900400"/>
            <a:ext cx="2729400" cy="3769500"/>
          </a:xfrm>
          <a:prstGeom prst="rect">
            <a:avLst/>
          </a:prstGeom>
          <a:noFill/>
          <a:ln>
            <a:noFill/>
          </a:ln>
        </p:spPr>
        <p:txBody>
          <a:bodyPr spcFirstLastPara="1" wrap="square" lIns="68575" tIns="68575" rIns="68575" bIns="68575" anchor="t" anchorCtr="0">
            <a:noAutofit/>
          </a:bodyPr>
          <a:lstStyle>
            <a:lvl1pPr marL="457200" marR="0" lvl="0"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79400" algn="l" rtl="0">
              <a:lnSpc>
                <a:spcPct val="100000"/>
              </a:lnSpc>
              <a:spcBef>
                <a:spcPts val="0"/>
              </a:spcBef>
              <a:spcAft>
                <a:spcPts val="0"/>
              </a:spcAft>
              <a:buClr>
                <a:schemeClr val="dk1"/>
              </a:buClr>
              <a:buSzPts val="8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929"/>
        <p:cNvGrpSpPr/>
        <p:nvPr/>
      </p:nvGrpSpPr>
      <p:grpSpPr>
        <a:xfrm>
          <a:off x="0" y="0"/>
          <a:ext cx="0" cy="0"/>
          <a:chOff x="0" y="0"/>
          <a:chExt cx="0" cy="0"/>
        </a:xfrm>
      </p:grpSpPr>
      <p:sp>
        <p:nvSpPr>
          <p:cNvPr id="1930" name="Google Shape;1930;p291"/>
          <p:cNvSpPr txBox="1">
            <a:spLocks noGrp="1"/>
          </p:cNvSpPr>
          <p:nvPr>
            <p:ph type="title"/>
          </p:nvPr>
        </p:nvSpPr>
        <p:spPr>
          <a:xfrm>
            <a:off x="856750" y="1803874"/>
            <a:ext cx="7430400" cy="377400"/>
          </a:xfrm>
          <a:prstGeom prst="rect">
            <a:avLst/>
          </a:prstGeom>
          <a:noFill/>
          <a:ln>
            <a:noFill/>
          </a:ln>
        </p:spPr>
        <p:txBody>
          <a:bodyPr spcFirstLastPara="1" wrap="square" lIns="68575" tIns="68575" rIns="68575" bIns="68575" anchor="b" anchorCtr="0">
            <a:noAutofit/>
          </a:bodyPr>
          <a:lstStyle>
            <a:lvl1pPr marR="0" lvl="0" algn="ctr" rtl="0">
              <a:lnSpc>
                <a:spcPct val="100000"/>
              </a:lnSpc>
              <a:spcBef>
                <a:spcPts val="0"/>
              </a:spcBef>
              <a:spcAft>
                <a:spcPts val="0"/>
              </a:spcAft>
              <a:buClr>
                <a:srgbClr val="FFFFFF"/>
              </a:buClr>
              <a:buSzPts val="9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1" name="Google Shape;1931;p291"/>
          <p:cNvSpPr txBox="1">
            <a:spLocks noGrp="1"/>
          </p:cNvSpPr>
          <p:nvPr>
            <p:ph type="title" idx="2"/>
          </p:nvPr>
        </p:nvSpPr>
        <p:spPr>
          <a:xfrm>
            <a:off x="668800" y="2365150"/>
            <a:ext cx="7796700" cy="1702500"/>
          </a:xfrm>
          <a:prstGeom prst="rect">
            <a:avLst/>
          </a:prstGeom>
          <a:noFill/>
          <a:ln>
            <a:noFill/>
          </a:ln>
        </p:spPr>
        <p:txBody>
          <a:bodyPr spcFirstLastPara="1" wrap="square" lIns="68575" tIns="68575" rIns="68575" bIns="68575" anchor="t" anchorCtr="0">
            <a:noAutofit/>
          </a:bodyPr>
          <a:lstStyle>
            <a:lvl1pPr marR="0" lvl="0" algn="ctr" rtl="0">
              <a:lnSpc>
                <a:spcPct val="100000"/>
              </a:lnSpc>
              <a:spcBef>
                <a:spcPts val="0"/>
              </a:spcBef>
              <a:spcAft>
                <a:spcPts val="0"/>
              </a:spcAft>
              <a:buClr>
                <a:schemeClr val="dk1"/>
              </a:buClr>
              <a:buSzPts val="3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32" name="Google Shape;1932;p291"/>
          <p:cNvGrpSpPr/>
          <p:nvPr/>
        </p:nvGrpSpPr>
        <p:grpSpPr>
          <a:xfrm>
            <a:off x="287525" y="4854557"/>
            <a:ext cx="634914" cy="148716"/>
            <a:chOff x="1841475" y="2392725"/>
            <a:chExt cx="3928925" cy="920275"/>
          </a:xfrm>
        </p:grpSpPr>
        <p:sp>
          <p:nvSpPr>
            <p:cNvPr id="1933" name="Google Shape;1933;p29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4" name="Google Shape;1934;p29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5" name="Google Shape;1935;p29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6" name="Google Shape;1936;p29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7" name="Google Shape;1937;p29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8" name="Google Shape;1938;p29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39" name="Google Shape;1939;p29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40" name="Google Shape;1940;p29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941" name="Google Shape;1941;p291"/>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942"/>
        <p:cNvGrpSpPr/>
        <p:nvPr/>
      </p:nvGrpSpPr>
      <p:grpSpPr>
        <a:xfrm>
          <a:off x="0" y="0"/>
          <a:ext cx="0" cy="0"/>
          <a:chOff x="0" y="0"/>
          <a:chExt cx="0" cy="0"/>
        </a:xfrm>
      </p:grpSpPr>
      <p:pic>
        <p:nvPicPr>
          <p:cNvPr id="1943" name="Google Shape;1943;p292"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1944" name="Google Shape;1944;p292"/>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945" name="Google Shape;1945;p29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46" name="Google Shape;1946;p292"/>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7" name="Google Shape;1947;p292"/>
          <p:cNvSpPr txBox="1">
            <a:spLocks noGrp="1"/>
          </p:cNvSpPr>
          <p:nvPr>
            <p:ph type="title" idx="2"/>
          </p:nvPr>
        </p:nvSpPr>
        <p:spPr>
          <a:xfrm>
            <a:off x="523203" y="3306697"/>
            <a:ext cx="42789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8" name="Google Shape;1948;p29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1949" name="Google Shape;1949;p292"/>
          <p:cNvGrpSpPr/>
          <p:nvPr/>
        </p:nvGrpSpPr>
        <p:grpSpPr>
          <a:xfrm>
            <a:off x="634508" y="819387"/>
            <a:ext cx="1337013" cy="313170"/>
            <a:chOff x="1841475" y="2392725"/>
            <a:chExt cx="3928925" cy="920275"/>
          </a:xfrm>
        </p:grpSpPr>
        <p:sp>
          <p:nvSpPr>
            <p:cNvPr id="1950" name="Google Shape;1950;p29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1" name="Google Shape;1951;p29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2" name="Google Shape;1952;p29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3" name="Google Shape;1953;p29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4" name="Google Shape;1954;p29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5" name="Google Shape;1955;p29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6" name="Google Shape;1956;p29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57" name="Google Shape;1957;p29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958"/>
        <p:cNvGrpSpPr/>
        <p:nvPr/>
      </p:nvGrpSpPr>
      <p:grpSpPr>
        <a:xfrm>
          <a:off x="0" y="0"/>
          <a:ext cx="0" cy="0"/>
          <a:chOff x="0" y="0"/>
          <a:chExt cx="0" cy="0"/>
        </a:xfrm>
      </p:grpSpPr>
      <p:sp>
        <p:nvSpPr>
          <p:cNvPr id="1959" name="Google Shape;1959;p29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293"/>
          <p:cNvSpPr txBox="1">
            <a:spLocks noGrp="1"/>
          </p:cNvSpPr>
          <p:nvPr>
            <p:ph type="title"/>
          </p:nvPr>
        </p:nvSpPr>
        <p:spPr>
          <a:xfrm>
            <a:off x="193341" y="449003"/>
            <a:ext cx="2751300" cy="15744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sp>
        <p:nvSpPr>
          <p:cNvPr id="1961" name="Google Shape;1961;p293"/>
          <p:cNvSpPr txBox="1">
            <a:spLocks noGrp="1"/>
          </p:cNvSpPr>
          <p:nvPr>
            <p:ph type="title" idx="2"/>
          </p:nvPr>
        </p:nvSpPr>
        <p:spPr>
          <a:xfrm>
            <a:off x="193341" y="2274309"/>
            <a:ext cx="27513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FFFFFF"/>
              </a:buClr>
              <a:buSzPts val="1000"/>
              <a:buFont typeface="Proxima Nova"/>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962" name="Google Shape;1962;p29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963" name="Google Shape;1963;p293"/>
          <p:cNvGrpSpPr/>
          <p:nvPr/>
        </p:nvGrpSpPr>
        <p:grpSpPr>
          <a:xfrm>
            <a:off x="287525" y="4854557"/>
            <a:ext cx="634914" cy="148716"/>
            <a:chOff x="1841475" y="2392725"/>
            <a:chExt cx="3928925" cy="920275"/>
          </a:xfrm>
        </p:grpSpPr>
        <p:sp>
          <p:nvSpPr>
            <p:cNvPr id="1964" name="Google Shape;1964;p29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5" name="Google Shape;1965;p29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6" name="Google Shape;1966;p29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7" name="Google Shape;1967;p29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8" name="Google Shape;1968;p29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69" name="Google Shape;1969;p29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0" name="Google Shape;1970;p29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1" name="Google Shape;1971;p29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1972" name="Google Shape;1972;p293"/>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973"/>
        <p:cNvGrpSpPr/>
        <p:nvPr/>
      </p:nvGrpSpPr>
      <p:grpSpPr>
        <a:xfrm>
          <a:off x="0" y="0"/>
          <a:ext cx="0" cy="0"/>
          <a:chOff x="0" y="0"/>
          <a:chExt cx="0" cy="0"/>
        </a:xfrm>
      </p:grpSpPr>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1974"/>
        <p:cNvGrpSpPr/>
        <p:nvPr/>
      </p:nvGrpSpPr>
      <p:grpSpPr>
        <a:xfrm>
          <a:off x="0" y="0"/>
          <a:ext cx="0" cy="0"/>
          <a:chOff x="0" y="0"/>
          <a:chExt cx="0" cy="0"/>
        </a:xfrm>
      </p:grpSpPr>
      <p:sp>
        <p:nvSpPr>
          <p:cNvPr id="1975" name="Google Shape;1975;p295"/>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76" name="Google Shape;1976;p295"/>
          <p:cNvGrpSpPr/>
          <p:nvPr/>
        </p:nvGrpSpPr>
        <p:grpSpPr>
          <a:xfrm>
            <a:off x="287525" y="4854557"/>
            <a:ext cx="634914" cy="148716"/>
            <a:chOff x="1841475" y="2392725"/>
            <a:chExt cx="3928925" cy="920275"/>
          </a:xfrm>
        </p:grpSpPr>
        <p:sp>
          <p:nvSpPr>
            <p:cNvPr id="1977" name="Google Shape;1977;p29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8" name="Google Shape;1978;p29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9" name="Google Shape;1979;p29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80" name="Google Shape;1980;p29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81" name="Google Shape;1981;p29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82" name="Google Shape;1982;p29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83" name="Google Shape;1983;p29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84" name="Google Shape;1984;p29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1985" name="Google Shape;1985;p29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1986" name="Google Shape;1986;p295"/>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987" name="Google Shape;1987;p295"/>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1988" name="Google Shape;1988;p295"/>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1989" name="Google Shape;1989;p295"/>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 – Sidebar 1">
  <p:cSld name="CUSTOM_5">
    <p:spTree>
      <p:nvGrpSpPr>
        <p:cNvPr id="1" name="Shape 255"/>
        <p:cNvGrpSpPr/>
        <p:nvPr/>
      </p:nvGrpSpPr>
      <p:grpSpPr>
        <a:xfrm>
          <a:off x="0" y="0"/>
          <a:ext cx="0" cy="0"/>
          <a:chOff x="0" y="0"/>
          <a:chExt cx="0" cy="0"/>
        </a:xfrm>
      </p:grpSpPr>
      <p:cxnSp>
        <p:nvCxnSpPr>
          <p:cNvPr id="256" name="Google Shape;256;p3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7" name="Google Shape;257;p3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31"/>
          <p:cNvGrpSpPr/>
          <p:nvPr/>
        </p:nvGrpSpPr>
        <p:grpSpPr>
          <a:xfrm>
            <a:off x="287525" y="4854556"/>
            <a:ext cx="634914" cy="148716"/>
            <a:chOff x="1841475" y="2392725"/>
            <a:chExt cx="3928925" cy="920275"/>
          </a:xfrm>
        </p:grpSpPr>
        <p:sp>
          <p:nvSpPr>
            <p:cNvPr id="259" name="Google Shape;259;p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 name="Google Shape;267;p3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68" name="Google Shape;268;p31"/>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69" name="Google Shape;269;p31"/>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990"/>
        <p:cNvGrpSpPr/>
        <p:nvPr/>
      </p:nvGrpSpPr>
      <p:grpSpPr>
        <a:xfrm>
          <a:off x="0" y="0"/>
          <a:ext cx="0" cy="0"/>
          <a:chOff x="0" y="0"/>
          <a:chExt cx="0" cy="0"/>
        </a:xfrm>
      </p:grpSpPr>
      <p:pic>
        <p:nvPicPr>
          <p:cNvPr id="1991" name="Google Shape;1991;p296"/>
          <p:cNvPicPr preferRelativeResize="0"/>
          <p:nvPr/>
        </p:nvPicPr>
        <p:blipFill rotWithShape="1">
          <a:blip r:embed="rId2">
            <a:alphaModFix/>
          </a:blip>
          <a:srcRect/>
          <a:stretch/>
        </p:blipFill>
        <p:spPr>
          <a:xfrm>
            <a:off x="0" y="1"/>
            <a:ext cx="9144000" cy="5143489"/>
          </a:xfrm>
          <a:prstGeom prst="rect">
            <a:avLst/>
          </a:prstGeom>
          <a:noFill/>
          <a:ln>
            <a:noFill/>
          </a:ln>
        </p:spPr>
      </p:pic>
      <p:sp>
        <p:nvSpPr>
          <p:cNvPr id="1992" name="Google Shape;1992;p296"/>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93" name="Google Shape;1993;p296"/>
          <p:cNvGrpSpPr/>
          <p:nvPr/>
        </p:nvGrpSpPr>
        <p:grpSpPr>
          <a:xfrm>
            <a:off x="287525" y="4854557"/>
            <a:ext cx="634914" cy="148716"/>
            <a:chOff x="1841475" y="2392725"/>
            <a:chExt cx="3928925" cy="920275"/>
          </a:xfrm>
        </p:grpSpPr>
        <p:sp>
          <p:nvSpPr>
            <p:cNvPr id="1994" name="Google Shape;1994;p29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95" name="Google Shape;1995;p29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96" name="Google Shape;1996;p29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97" name="Google Shape;1997;p29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98" name="Google Shape;1998;p29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99" name="Google Shape;1999;p29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0" name="Google Shape;2000;p29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1" name="Google Shape;2001;p29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2002"/>
        <p:cNvGrpSpPr/>
        <p:nvPr/>
      </p:nvGrpSpPr>
      <p:grpSpPr>
        <a:xfrm>
          <a:off x="0" y="0"/>
          <a:ext cx="0" cy="0"/>
          <a:chOff x="0" y="0"/>
          <a:chExt cx="0" cy="0"/>
        </a:xfrm>
      </p:grpSpPr>
      <p:sp>
        <p:nvSpPr>
          <p:cNvPr id="2003" name="Google Shape;2003;p297"/>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04" name="Google Shape;2004;p297"/>
          <p:cNvGrpSpPr/>
          <p:nvPr/>
        </p:nvGrpSpPr>
        <p:grpSpPr>
          <a:xfrm>
            <a:off x="287525" y="4854557"/>
            <a:ext cx="634914" cy="148716"/>
            <a:chOff x="1841475" y="2392725"/>
            <a:chExt cx="3928925" cy="920275"/>
          </a:xfrm>
        </p:grpSpPr>
        <p:sp>
          <p:nvSpPr>
            <p:cNvPr id="2005" name="Google Shape;2005;p29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6" name="Google Shape;2006;p29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7" name="Google Shape;2007;p29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8" name="Google Shape;2008;p29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09" name="Google Shape;2009;p29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10" name="Google Shape;2010;p29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11" name="Google Shape;2011;p29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12" name="Google Shape;2012;p29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2013"/>
        <p:cNvGrpSpPr/>
        <p:nvPr/>
      </p:nvGrpSpPr>
      <p:grpSpPr>
        <a:xfrm>
          <a:off x="0" y="0"/>
          <a:ext cx="0" cy="0"/>
          <a:chOff x="0" y="0"/>
          <a:chExt cx="0" cy="0"/>
        </a:xfrm>
      </p:grpSpPr>
      <p:cxnSp>
        <p:nvCxnSpPr>
          <p:cNvPr id="2014" name="Google Shape;2014;p29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015" name="Google Shape;2015;p298"/>
          <p:cNvSpPr txBox="1">
            <a:spLocks noGrp="1"/>
          </p:cNvSpPr>
          <p:nvPr>
            <p:ph type="title"/>
          </p:nvPr>
        </p:nvSpPr>
        <p:spPr>
          <a:xfrm>
            <a:off x="192475" y="151275"/>
            <a:ext cx="86631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16" name="Google Shape;2016;p298"/>
          <p:cNvGrpSpPr/>
          <p:nvPr/>
        </p:nvGrpSpPr>
        <p:grpSpPr>
          <a:xfrm>
            <a:off x="287525" y="4854557"/>
            <a:ext cx="634914" cy="148716"/>
            <a:chOff x="1841475" y="2392725"/>
            <a:chExt cx="3928925" cy="920275"/>
          </a:xfrm>
        </p:grpSpPr>
        <p:sp>
          <p:nvSpPr>
            <p:cNvPr id="2017" name="Google Shape;2017;p29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18" name="Google Shape;2018;p29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19" name="Google Shape;2019;p29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0" name="Google Shape;2020;p29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1" name="Google Shape;2021;p29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2" name="Google Shape;2022;p29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3" name="Google Shape;2023;p29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24" name="Google Shape;2024;p29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2025" name="Google Shape;2025;p298"/>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2026"/>
        <p:cNvGrpSpPr/>
        <p:nvPr/>
      </p:nvGrpSpPr>
      <p:grpSpPr>
        <a:xfrm>
          <a:off x="0" y="0"/>
          <a:ext cx="0" cy="0"/>
          <a:chOff x="0" y="0"/>
          <a:chExt cx="0" cy="0"/>
        </a:xfrm>
      </p:grpSpPr>
      <p:sp>
        <p:nvSpPr>
          <p:cNvPr id="2027" name="Google Shape;2027;p299"/>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000"/>
              <a:buFont typeface="Proxima Nova"/>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028" name="Google Shape;2028;p299"/>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029" name="Google Shape;2029;p299"/>
          <p:cNvGrpSpPr/>
          <p:nvPr/>
        </p:nvGrpSpPr>
        <p:grpSpPr>
          <a:xfrm>
            <a:off x="287525" y="4854557"/>
            <a:ext cx="634914" cy="148716"/>
            <a:chOff x="1841475" y="2392725"/>
            <a:chExt cx="3928925" cy="920275"/>
          </a:xfrm>
        </p:grpSpPr>
        <p:sp>
          <p:nvSpPr>
            <p:cNvPr id="2030" name="Google Shape;2030;p29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1" name="Google Shape;2031;p29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2" name="Google Shape;2032;p29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3" name="Google Shape;2033;p29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4" name="Google Shape;2034;p29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5" name="Google Shape;2035;p29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6" name="Google Shape;2036;p29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7" name="Google Shape;2037;p29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038" name="Google Shape;2038;p299"/>
          <p:cNvSpPr txBox="1">
            <a:spLocks noGrp="1"/>
          </p:cNvSpPr>
          <p:nvPr>
            <p:ph type="title"/>
          </p:nvPr>
        </p:nvSpPr>
        <p:spPr>
          <a:xfrm>
            <a:off x="192475" y="151275"/>
            <a:ext cx="4281300" cy="3939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Title 3">
  <p:cSld name="Title 3">
    <p:bg>
      <p:bgPr>
        <a:solidFill>
          <a:schemeClr val="lt2"/>
        </a:solidFill>
        <a:effectLst/>
      </p:bgPr>
    </p:bg>
    <p:spTree>
      <p:nvGrpSpPr>
        <p:cNvPr id="1" name="Shape 2039"/>
        <p:cNvGrpSpPr/>
        <p:nvPr/>
      </p:nvGrpSpPr>
      <p:grpSpPr>
        <a:xfrm>
          <a:off x="0" y="0"/>
          <a:ext cx="0" cy="0"/>
          <a:chOff x="0" y="0"/>
          <a:chExt cx="0" cy="0"/>
        </a:xfrm>
      </p:grpSpPr>
      <p:pic>
        <p:nvPicPr>
          <p:cNvPr id="2040" name="Google Shape;2040;p300" descr="SiliconValley-01.jpg"/>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2041" name="Google Shape;2041;p30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2042" name="Google Shape;2042;p300" descr="Pivotal White RGB.eps"/>
          <p:cNvPicPr preferRelativeResize="0"/>
          <p:nvPr/>
        </p:nvPicPr>
        <p:blipFill rotWithShape="1">
          <a:blip r:embed="rId3">
            <a:alphaModFix/>
          </a:blip>
          <a:srcRect/>
          <a:stretch/>
        </p:blipFill>
        <p:spPr>
          <a:xfrm>
            <a:off x="224823" y="515478"/>
            <a:ext cx="2353798" cy="921000"/>
          </a:xfrm>
          <a:prstGeom prst="rect">
            <a:avLst/>
          </a:prstGeom>
          <a:noFill/>
          <a:ln>
            <a:noFill/>
          </a:ln>
        </p:spPr>
      </p:pic>
      <p:cxnSp>
        <p:nvCxnSpPr>
          <p:cNvPr id="2043" name="Google Shape;2043;p300"/>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2044" name="Google Shape;2044;p300"/>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5" name="Google Shape;2045;p300"/>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6" name="Google Shape;2046;p300"/>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2 – Intro 1">
  <p:cSld name="2 – Intro 1">
    <p:spTree>
      <p:nvGrpSpPr>
        <p:cNvPr id="1" name="Shape 2047"/>
        <p:cNvGrpSpPr/>
        <p:nvPr/>
      </p:nvGrpSpPr>
      <p:grpSpPr>
        <a:xfrm>
          <a:off x="0" y="0"/>
          <a:ext cx="0" cy="0"/>
          <a:chOff x="0" y="0"/>
          <a:chExt cx="0" cy="0"/>
        </a:xfrm>
      </p:grpSpPr>
      <p:sp>
        <p:nvSpPr>
          <p:cNvPr id="2048" name="Google Shape;2048;p30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01"/>
          <p:cNvSpPr txBox="1">
            <a:spLocks noGrp="1"/>
          </p:cNvSpPr>
          <p:nvPr>
            <p:ph type="title"/>
          </p:nvPr>
        </p:nvSpPr>
        <p:spPr>
          <a:xfrm>
            <a:off x="193350" y="549625"/>
            <a:ext cx="2751300" cy="14739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chemeClr val="dk1"/>
              </a:buClr>
              <a:buSzPts val="11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2050" name="Google Shape;2050;p301"/>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051" name="Google Shape;2051;p301"/>
          <p:cNvGrpSpPr/>
          <p:nvPr/>
        </p:nvGrpSpPr>
        <p:grpSpPr>
          <a:xfrm>
            <a:off x="287525" y="4854557"/>
            <a:ext cx="634914" cy="148716"/>
            <a:chOff x="1841475" y="2392725"/>
            <a:chExt cx="3928925" cy="920275"/>
          </a:xfrm>
        </p:grpSpPr>
        <p:sp>
          <p:nvSpPr>
            <p:cNvPr id="2052" name="Google Shape;2052;p30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3" name="Google Shape;2053;p30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4" name="Google Shape;2054;p30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5" name="Google Shape;2055;p30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6" name="Google Shape;2056;p30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7" name="Google Shape;2057;p30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8" name="Google Shape;2058;p30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59" name="Google Shape;2059;p30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cxnSp>
        <p:nvCxnSpPr>
          <p:cNvPr id="2060" name="Google Shape;2060;p301"/>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2061" name="Google Shape;2061;p301"/>
          <p:cNvSpPr txBox="1">
            <a:spLocks noGrp="1"/>
          </p:cNvSpPr>
          <p:nvPr>
            <p:ph type="subTitle" idx="1"/>
          </p:nvPr>
        </p:nvSpPr>
        <p:spPr>
          <a:xfrm>
            <a:off x="193350" y="2274300"/>
            <a:ext cx="27513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2" name="Google Shape;2062;p301"/>
          <p:cNvSpPr txBox="1">
            <a:spLocks noGrp="1"/>
          </p:cNvSpPr>
          <p:nvPr>
            <p:ph type="body" idx="2"/>
          </p:nvPr>
        </p:nvSpPr>
        <p:spPr>
          <a:xfrm>
            <a:off x="3810675" y="549625"/>
            <a:ext cx="5047200" cy="4120200"/>
          </a:xfrm>
          <a:prstGeom prst="rect">
            <a:avLst/>
          </a:prstGeom>
          <a:noFill/>
          <a:ln>
            <a:noFill/>
          </a:ln>
        </p:spPr>
        <p:txBody>
          <a:bodyPr spcFirstLastPara="1" wrap="square" lIns="68575" tIns="68575" rIns="68575" bIns="68575" anchor="t" anchorCtr="0">
            <a:noAutofit/>
          </a:bodyPr>
          <a:lstStyle>
            <a:lvl1pPr marL="457200" marR="0" lvl="0" indent="-304800" algn="l" rtl="0">
              <a:lnSpc>
                <a:spcPct val="110000"/>
              </a:lnSpc>
              <a:spcBef>
                <a:spcPts val="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04800" algn="l" rtl="0">
              <a:lnSpc>
                <a:spcPct val="110000"/>
              </a:lnSpc>
              <a:spcBef>
                <a:spcPts val="2000"/>
              </a:spcBef>
              <a:spcAft>
                <a:spcPts val="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04800" algn="l" rtl="0">
              <a:lnSpc>
                <a:spcPct val="110000"/>
              </a:lnSpc>
              <a:spcBef>
                <a:spcPts val="2000"/>
              </a:spcBef>
              <a:spcAft>
                <a:spcPts val="2000"/>
              </a:spcAft>
              <a:buClr>
                <a:schemeClr val="dk1"/>
              </a:buClr>
              <a:buSzPts val="12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2063"/>
        <p:cNvGrpSpPr/>
        <p:nvPr/>
      </p:nvGrpSpPr>
      <p:grpSpPr>
        <a:xfrm>
          <a:off x="0" y="0"/>
          <a:ext cx="0" cy="0"/>
          <a:chOff x="0" y="0"/>
          <a:chExt cx="0" cy="0"/>
        </a:xfrm>
      </p:grpSpPr>
      <p:pic>
        <p:nvPicPr>
          <p:cNvPr id="2064" name="Google Shape;2064;p302" descr="Shape 601"/>
          <p:cNvPicPr preferRelativeResize="0"/>
          <p:nvPr/>
        </p:nvPicPr>
        <p:blipFill rotWithShape="1">
          <a:blip r:embed="rId2">
            <a:alphaModFix/>
          </a:blip>
          <a:srcRect/>
          <a:stretch/>
        </p:blipFill>
        <p:spPr>
          <a:xfrm>
            <a:off x="-10" y="4772092"/>
            <a:ext cx="897000" cy="371400"/>
          </a:xfrm>
          <a:prstGeom prst="rect">
            <a:avLst/>
          </a:prstGeom>
          <a:noFill/>
          <a:ln>
            <a:noFill/>
          </a:ln>
        </p:spPr>
      </p:pic>
      <p:sp>
        <p:nvSpPr>
          <p:cNvPr id="2065" name="Google Shape;2065;p302"/>
          <p:cNvSpPr txBox="1">
            <a:spLocks noGrp="1"/>
          </p:cNvSpPr>
          <p:nvPr>
            <p:ph type="title"/>
          </p:nvPr>
        </p:nvSpPr>
        <p:spPr>
          <a:xfrm>
            <a:off x="253550" y="151270"/>
            <a:ext cx="8663100" cy="557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253E"/>
              </a:buClr>
              <a:buSzPts val="11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800" b="0" i="0" u="none" strike="noStrike" cap="none">
                <a:solidFill>
                  <a:srgbClr val="000000"/>
                </a:solidFill>
                <a:latin typeface="Arial"/>
                <a:ea typeface="Arial"/>
                <a:cs typeface="Arial"/>
                <a:sym typeface="Arial"/>
              </a:defRPr>
            </a:lvl9pPr>
          </a:lstStyle>
          <a:p>
            <a:endParaRPr/>
          </a:p>
        </p:txBody>
      </p:sp>
      <p:sp>
        <p:nvSpPr>
          <p:cNvPr id="2066" name="Google Shape;2066;p302"/>
          <p:cNvSpPr txBox="1">
            <a:spLocks noGrp="1"/>
          </p:cNvSpPr>
          <p:nvPr>
            <p:ph type="sldNum" idx="12"/>
          </p:nvPr>
        </p:nvSpPr>
        <p:spPr>
          <a:xfrm>
            <a:off x="6216485" y="4608114"/>
            <a:ext cx="336600" cy="318300"/>
          </a:xfrm>
          <a:prstGeom prst="rect">
            <a:avLst/>
          </a:prstGeom>
          <a:noFill/>
          <a:ln>
            <a:noFill/>
          </a:ln>
        </p:spPr>
        <p:txBody>
          <a:bodyPr spcFirstLastPara="1" wrap="square" lIns="68525" tIns="68525" rIns="68525" bIns="685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67"/>
        <p:cNvGrpSpPr/>
        <p:nvPr/>
      </p:nvGrpSpPr>
      <p:grpSpPr>
        <a:xfrm>
          <a:off x="0" y="0"/>
          <a:ext cx="0" cy="0"/>
          <a:chOff x="0" y="0"/>
          <a:chExt cx="0" cy="0"/>
        </a:xfrm>
      </p:grpSpPr>
      <p:pic>
        <p:nvPicPr>
          <p:cNvPr id="2068" name="Google Shape;2068;p303" descr="Shape 1189"/>
          <p:cNvPicPr preferRelativeResize="0"/>
          <p:nvPr/>
        </p:nvPicPr>
        <p:blipFill rotWithShape="1">
          <a:blip r:embed="rId2">
            <a:alphaModFix/>
          </a:blip>
          <a:srcRect/>
          <a:stretch/>
        </p:blipFill>
        <p:spPr>
          <a:xfrm>
            <a:off x="-10" y="4772095"/>
            <a:ext cx="897000" cy="371400"/>
          </a:xfrm>
          <a:prstGeom prst="rect">
            <a:avLst/>
          </a:prstGeom>
          <a:noFill/>
          <a:ln>
            <a:noFill/>
          </a:ln>
        </p:spPr>
      </p:pic>
      <p:sp>
        <p:nvSpPr>
          <p:cNvPr id="2069" name="Google Shape;2069;p303"/>
          <p:cNvSpPr txBox="1">
            <a:spLocks noGrp="1"/>
          </p:cNvSpPr>
          <p:nvPr>
            <p:ph type="sldNum" idx="12"/>
          </p:nvPr>
        </p:nvSpPr>
        <p:spPr>
          <a:xfrm>
            <a:off x="4419600" y="4608064"/>
            <a:ext cx="2133600" cy="318300"/>
          </a:xfrm>
          <a:prstGeom prst="rect">
            <a:avLst/>
          </a:prstGeom>
          <a:noFill/>
          <a:ln>
            <a:noFill/>
          </a:ln>
        </p:spPr>
        <p:txBody>
          <a:bodyPr spcFirstLastPara="1" wrap="square" lIns="68550" tIns="68550" rIns="68550" bIns="6855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2070"/>
        <p:cNvGrpSpPr/>
        <p:nvPr/>
      </p:nvGrpSpPr>
      <p:grpSpPr>
        <a:xfrm>
          <a:off x="0" y="0"/>
          <a:ext cx="0" cy="0"/>
          <a:chOff x="0" y="0"/>
          <a:chExt cx="0" cy="0"/>
        </a:xfrm>
      </p:grpSpPr>
      <p:sp>
        <p:nvSpPr>
          <p:cNvPr id="2071" name="Google Shape;2071;p304"/>
          <p:cNvSpPr>
            <a:spLocks noGrp="1"/>
          </p:cNvSpPr>
          <p:nvPr>
            <p:ph type="pic" idx="2"/>
          </p:nvPr>
        </p:nvSpPr>
        <p:spPr>
          <a:xfrm>
            <a:off x="114300" y="112713"/>
            <a:ext cx="8915400" cy="49182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600"/>
              </a:spcBef>
              <a:spcAft>
                <a:spcPts val="0"/>
              </a:spcAft>
              <a:buClr>
                <a:schemeClr val="dk1"/>
              </a:buClr>
              <a:buSzPts val="11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72" name="Google Shape;2072;p304"/>
          <p:cNvSpPr txBox="1">
            <a:spLocks noGrp="1"/>
          </p:cNvSpPr>
          <p:nvPr>
            <p:ph type="body" idx="1"/>
          </p:nvPr>
        </p:nvSpPr>
        <p:spPr>
          <a:xfrm>
            <a:off x="411479" y="347472"/>
            <a:ext cx="5303400" cy="2376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200"/>
              </a:spcBef>
              <a:spcAft>
                <a:spcPts val="0"/>
              </a:spcAft>
              <a:buClr>
                <a:schemeClr val="accent1"/>
              </a:buClr>
              <a:buSzPts val="1100"/>
              <a:buFont typeface="Arial"/>
              <a:buNone/>
              <a:defRPr sz="1000" b="1" i="0" u="none" strike="noStrike" cap="none">
                <a:solidFill>
                  <a:schemeClr val="accent1"/>
                </a:solidFill>
                <a:latin typeface="Arial"/>
                <a:ea typeface="Arial"/>
                <a:cs typeface="Arial"/>
                <a:sym typeface="Arial"/>
              </a:defRPr>
            </a:lvl1pPr>
            <a:lvl2pPr marL="914400" marR="0" lvl="1"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2pPr>
            <a:lvl3pPr marL="1371600" marR="0" lvl="2"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3pPr>
            <a:lvl4pPr marL="1828800" marR="0" lvl="3"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200"/>
              </a:spcBef>
              <a:spcAft>
                <a:spcPts val="0"/>
              </a:spcAft>
              <a:buClr>
                <a:schemeClr val="accent2"/>
              </a:buClr>
              <a:buSzPts val="1100"/>
              <a:buFont typeface="Arial"/>
              <a:buNone/>
              <a:defRPr sz="1000" b="1" i="0" u="none" strike="noStrike" cap="none">
                <a:solidFill>
                  <a:schemeClr val="accent2"/>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73" name="Google Shape;2073;p304"/>
          <p:cNvSpPr txBox="1">
            <a:spLocks noGrp="1"/>
          </p:cNvSpPr>
          <p:nvPr>
            <p:ph type="body" idx="3"/>
          </p:nvPr>
        </p:nvSpPr>
        <p:spPr>
          <a:xfrm>
            <a:off x="411479" y="548068"/>
            <a:ext cx="5303400" cy="8145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300"/>
              </a:spcBef>
              <a:spcAft>
                <a:spcPts val="0"/>
              </a:spcAft>
              <a:buClr>
                <a:srgbClr val="262626"/>
              </a:buClr>
              <a:buSzPts val="1100"/>
              <a:buFont typeface="Arial"/>
              <a:buNone/>
              <a:defRPr sz="1600" b="0" i="0" u="none" strike="noStrike" cap="none">
                <a:solidFill>
                  <a:srgbClr val="262626"/>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100"/>
              <a:buFont typeface="Arial"/>
              <a:buNone/>
              <a:defRPr sz="16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2074"/>
        <p:cNvGrpSpPr/>
        <p:nvPr/>
      </p:nvGrpSpPr>
      <p:grpSpPr>
        <a:xfrm>
          <a:off x="0" y="0"/>
          <a:ext cx="0" cy="0"/>
          <a:chOff x="0" y="0"/>
          <a:chExt cx="0" cy="0"/>
        </a:xfrm>
      </p:grpSpPr>
      <p:pic>
        <p:nvPicPr>
          <p:cNvPr id="2075" name="Google Shape;2075;p305" descr="IMG_0276.jpg"/>
          <p:cNvPicPr preferRelativeResize="0"/>
          <p:nvPr/>
        </p:nvPicPr>
        <p:blipFill rotWithShape="1">
          <a:blip r:embed="rId2">
            <a:alphaModFix/>
          </a:blip>
          <a:srcRect l="-2072"/>
          <a:stretch/>
        </p:blipFill>
        <p:spPr>
          <a:xfrm>
            <a:off x="614426" y="0"/>
            <a:ext cx="8529601" cy="5143500"/>
          </a:xfrm>
          <a:prstGeom prst="rect">
            <a:avLst/>
          </a:prstGeom>
          <a:noFill/>
          <a:ln>
            <a:noFill/>
          </a:ln>
        </p:spPr>
      </p:pic>
      <p:sp>
        <p:nvSpPr>
          <p:cNvPr id="2076" name="Google Shape;2076;p30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077" name="Google Shape;2077;p30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078" name="Google Shape;2078;p305"/>
          <p:cNvSpPr txBox="1">
            <a:spLocks noGrp="1"/>
          </p:cNvSpPr>
          <p:nvPr>
            <p:ph type="title"/>
          </p:nvPr>
        </p:nvSpPr>
        <p:spPr>
          <a:xfrm>
            <a:off x="523203" y="1737025"/>
            <a:ext cx="6158400" cy="119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9" name="Google Shape;2079;p30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600"/>
              <a:buFont typeface="Proxima Nova"/>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marR="0" lvl="0" indent="0" algn="l" rtl="0">
              <a:spcBef>
                <a:spcPts val="0"/>
              </a:spcBef>
              <a:spcAft>
                <a:spcPts val="0"/>
              </a:spcAft>
              <a:buClr>
                <a:schemeClr val="dk1"/>
              </a:buClr>
              <a:buSzPts val="600"/>
              <a:buFont typeface="Arial"/>
              <a:buNone/>
            </a:pPr>
            <a:endParaRPr sz="600">
              <a:solidFill>
                <a:schemeClr val="dk1"/>
              </a:solidFill>
              <a:latin typeface="Proxima Nova"/>
              <a:ea typeface="Proxima Nova"/>
              <a:cs typeface="Proxima Nova"/>
              <a:sym typeface="Proxima Nova"/>
            </a:endParaRPr>
          </a:p>
        </p:txBody>
      </p:sp>
      <p:grpSp>
        <p:nvGrpSpPr>
          <p:cNvPr id="2080" name="Google Shape;2080;p305"/>
          <p:cNvGrpSpPr/>
          <p:nvPr/>
        </p:nvGrpSpPr>
        <p:grpSpPr>
          <a:xfrm>
            <a:off x="634508" y="819387"/>
            <a:ext cx="1337013" cy="313170"/>
            <a:chOff x="1841475" y="2392725"/>
            <a:chExt cx="3928925" cy="920275"/>
          </a:xfrm>
        </p:grpSpPr>
        <p:sp>
          <p:nvSpPr>
            <p:cNvPr id="2081" name="Google Shape;2081;p30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2" name="Google Shape;2082;p30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3" name="Google Shape;2083;p30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4" name="Google Shape;2084;p30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5" name="Google Shape;2085;p30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6" name="Google Shape;2086;p30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7" name="Google Shape;2087;p30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88" name="Google Shape;2088;p30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
        <p:nvSpPr>
          <p:cNvPr id="2089" name="Google Shape;2089;p305"/>
          <p:cNvSpPr txBox="1">
            <a:spLocks noGrp="1"/>
          </p:cNvSpPr>
          <p:nvPr>
            <p:ph type="subTitle" idx="1"/>
          </p:nvPr>
        </p:nvSpPr>
        <p:spPr>
          <a:xfrm>
            <a:off x="523200" y="3306700"/>
            <a:ext cx="4173600" cy="14097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 – Split w/ Image 1">
  <p:cSld name="CUSTOM_8_2">
    <p:spTree>
      <p:nvGrpSpPr>
        <p:cNvPr id="1" name="Shape 270"/>
        <p:cNvGrpSpPr/>
        <p:nvPr/>
      </p:nvGrpSpPr>
      <p:grpSpPr>
        <a:xfrm>
          <a:off x="0" y="0"/>
          <a:ext cx="0" cy="0"/>
          <a:chOff x="0" y="0"/>
          <a:chExt cx="0" cy="0"/>
        </a:xfrm>
      </p:grpSpPr>
      <p:sp>
        <p:nvSpPr>
          <p:cNvPr id="271" name="Google Shape;271;p3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72" name="Google Shape;272;p3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73" name="Google Shape;273;p32"/>
          <p:cNvGrpSpPr/>
          <p:nvPr/>
        </p:nvGrpSpPr>
        <p:grpSpPr>
          <a:xfrm>
            <a:off x="287525" y="4854556"/>
            <a:ext cx="634914" cy="148716"/>
            <a:chOff x="1841475" y="2392725"/>
            <a:chExt cx="3928925" cy="920275"/>
          </a:xfrm>
        </p:grpSpPr>
        <p:sp>
          <p:nvSpPr>
            <p:cNvPr id="274" name="Google Shape;274;p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3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matchingName="Side-by-Side">
  <p:cSld name="Side-by-Side">
    <p:spTree>
      <p:nvGrpSpPr>
        <p:cNvPr id="1" name="Shape 2090"/>
        <p:cNvGrpSpPr/>
        <p:nvPr/>
      </p:nvGrpSpPr>
      <p:grpSpPr>
        <a:xfrm>
          <a:off x="0" y="0"/>
          <a:ext cx="0" cy="0"/>
          <a:chOff x="0" y="0"/>
          <a:chExt cx="0" cy="0"/>
        </a:xfrm>
      </p:grpSpPr>
      <p:pic>
        <p:nvPicPr>
          <p:cNvPr id="2091" name="Google Shape;2091;p306" descr="Shape 90"/>
          <p:cNvPicPr preferRelativeResize="0"/>
          <p:nvPr/>
        </p:nvPicPr>
        <p:blipFill rotWithShape="1">
          <a:blip r:embed="rId2">
            <a:alphaModFix/>
          </a:blip>
          <a:srcRect/>
          <a:stretch/>
        </p:blipFill>
        <p:spPr>
          <a:xfrm>
            <a:off x="-10" y="4772095"/>
            <a:ext cx="897000" cy="371400"/>
          </a:xfrm>
          <a:prstGeom prst="rect">
            <a:avLst/>
          </a:prstGeom>
          <a:noFill/>
          <a:ln>
            <a:noFill/>
          </a:ln>
        </p:spPr>
      </p:pic>
      <p:cxnSp>
        <p:nvCxnSpPr>
          <p:cNvPr id="2092" name="Google Shape;2092;p306"/>
          <p:cNvCxnSpPr/>
          <p:nvPr/>
        </p:nvCxnSpPr>
        <p:spPr>
          <a:xfrm rot="10800000">
            <a:off x="4573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2093" name="Google Shape;2093;p306"/>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2094" name="Google Shape;2094;p306"/>
          <p:cNvSpPr txBox="1">
            <a:spLocks noGrp="1"/>
          </p:cNvSpPr>
          <p:nvPr>
            <p:ph type="title"/>
          </p:nvPr>
        </p:nvSpPr>
        <p:spPr>
          <a:xfrm>
            <a:off x="253550" y="151274"/>
            <a:ext cx="8663100" cy="557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253E"/>
              </a:buClr>
              <a:buSzPts val="11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2pPr>
            <a:lvl3pPr marR="0" lvl="2"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3pPr>
            <a:lvl4pPr marR="0" lvl="3"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4pPr>
            <a:lvl5pPr marR="0" lvl="4"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5pPr>
            <a:lvl6pPr marR="0" lvl="5"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6pPr>
            <a:lvl7pPr marR="0" lvl="6"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7pPr>
            <a:lvl8pPr marR="0" lvl="7"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8pPr>
            <a:lvl9pPr marR="0" lvl="8" algn="l" rtl="0">
              <a:lnSpc>
                <a:spcPct val="90000"/>
              </a:lnSpc>
              <a:spcBef>
                <a:spcPts val="0"/>
              </a:spcBef>
              <a:spcAft>
                <a:spcPts val="0"/>
              </a:spcAft>
              <a:buClr>
                <a:srgbClr val="008881"/>
              </a:buClr>
              <a:buSzPts val="1100"/>
              <a:buFont typeface="Arial"/>
              <a:buNone/>
              <a:defRPr sz="3200" b="0" i="0" u="none" strike="noStrike" cap="none">
                <a:solidFill>
                  <a:srgbClr val="008881"/>
                </a:solidFill>
                <a:latin typeface="Arial"/>
                <a:ea typeface="Arial"/>
                <a:cs typeface="Arial"/>
                <a:sym typeface="Arial"/>
              </a:defRPr>
            </a:lvl9pPr>
          </a:lstStyle>
          <a:p>
            <a:endParaRPr/>
          </a:p>
        </p:txBody>
      </p:sp>
      <p:sp>
        <p:nvSpPr>
          <p:cNvPr id="2095" name="Google Shape;2095;p306"/>
          <p:cNvSpPr txBox="1">
            <a:spLocks noGrp="1"/>
          </p:cNvSpPr>
          <p:nvPr>
            <p:ph type="sldNum" idx="12"/>
          </p:nvPr>
        </p:nvSpPr>
        <p:spPr>
          <a:xfrm>
            <a:off x="4419600" y="4608064"/>
            <a:ext cx="2133600" cy="318300"/>
          </a:xfrm>
          <a:prstGeom prst="rect">
            <a:avLst/>
          </a:prstGeom>
          <a:noFill/>
          <a:ln>
            <a:noFill/>
          </a:ln>
        </p:spPr>
        <p:txBody>
          <a:bodyPr spcFirstLastPara="1" wrap="square" lIns="68550" tIns="68550" rIns="68550" bIns="68550" anchor="ctr" anchorCtr="0">
            <a:noAutofit/>
          </a:bodyPr>
          <a:lstStyle>
            <a:lvl1pPr marL="0" marR="0" lvl="0"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lt2"/>
        </a:solidFill>
        <a:effectLst/>
      </p:bgPr>
    </p:bg>
    <p:spTree>
      <p:nvGrpSpPr>
        <p:cNvPr id="1" name="Shape 2096"/>
        <p:cNvGrpSpPr/>
        <p:nvPr/>
      </p:nvGrpSpPr>
      <p:grpSpPr>
        <a:xfrm>
          <a:off x="0" y="0"/>
          <a:ext cx="0" cy="0"/>
          <a:chOff x="0" y="0"/>
          <a:chExt cx="0" cy="0"/>
        </a:xfrm>
      </p:grpSpPr>
      <p:pic>
        <p:nvPicPr>
          <p:cNvPr id="2097" name="Google Shape;2097;p307" descr="Pivotal White RGB.eps"/>
          <p:cNvPicPr preferRelativeResize="0"/>
          <p:nvPr/>
        </p:nvPicPr>
        <p:blipFill rotWithShape="1">
          <a:blip r:embed="rId2">
            <a:alphaModFix/>
          </a:blip>
          <a:srcRect/>
          <a:stretch/>
        </p:blipFill>
        <p:spPr>
          <a:xfrm>
            <a:off x="224823" y="515478"/>
            <a:ext cx="2353798" cy="921000"/>
          </a:xfrm>
          <a:prstGeom prst="rect">
            <a:avLst/>
          </a:prstGeom>
          <a:noFill/>
          <a:ln>
            <a:noFill/>
          </a:ln>
        </p:spPr>
      </p:pic>
      <p:cxnSp>
        <p:nvCxnSpPr>
          <p:cNvPr id="2098" name="Google Shape;2098;p307"/>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2099" name="Google Shape;2099;p307"/>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0" name="Google Shape;2100;p307"/>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1" name="Google Shape;2101;p307"/>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accent1"/>
              </a:buClr>
              <a:buSzPts val="700"/>
              <a:buFont typeface="Proxima Nova"/>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dk1"/>
        </a:solidFill>
        <a:effectLst/>
      </p:bgPr>
    </p:bg>
    <p:spTree>
      <p:nvGrpSpPr>
        <p:cNvPr id="1" name="Shape 2102"/>
        <p:cNvGrpSpPr/>
        <p:nvPr/>
      </p:nvGrpSpPr>
      <p:grpSpPr>
        <a:xfrm>
          <a:off x="0" y="0"/>
          <a:ext cx="0" cy="0"/>
          <a:chOff x="0" y="0"/>
          <a:chExt cx="0" cy="0"/>
        </a:xfrm>
      </p:grpSpPr>
      <p:pic>
        <p:nvPicPr>
          <p:cNvPr id="2103" name="Google Shape;2103;p308"/>
          <p:cNvPicPr preferRelativeResize="0"/>
          <p:nvPr/>
        </p:nvPicPr>
        <p:blipFill rotWithShape="1">
          <a:blip r:embed="rId2">
            <a:alphaModFix/>
          </a:blip>
          <a:srcRect r="16957"/>
          <a:stretch/>
        </p:blipFill>
        <p:spPr>
          <a:xfrm>
            <a:off x="0" y="-2"/>
            <a:ext cx="9144006" cy="5143498"/>
          </a:xfrm>
          <a:prstGeom prst="rect">
            <a:avLst/>
          </a:prstGeom>
          <a:noFill/>
          <a:ln>
            <a:noFill/>
          </a:ln>
        </p:spPr>
      </p:pic>
      <p:cxnSp>
        <p:nvCxnSpPr>
          <p:cNvPr id="2104" name="Google Shape;2104;p308"/>
          <p:cNvCxnSpPr/>
          <p:nvPr/>
        </p:nvCxnSpPr>
        <p:spPr>
          <a:xfrm>
            <a:off x="762347" y="3110100"/>
            <a:ext cx="738900" cy="0"/>
          </a:xfrm>
          <a:prstGeom prst="straightConnector1">
            <a:avLst/>
          </a:prstGeom>
          <a:noFill/>
          <a:ln w="38100" cap="flat" cmpd="sng">
            <a:solidFill>
              <a:schemeClr val="lt2"/>
            </a:solidFill>
            <a:prstDash val="solid"/>
            <a:round/>
            <a:headEnd type="none" w="sm" len="sm"/>
            <a:tailEnd type="none" w="sm" len="sm"/>
          </a:ln>
        </p:spPr>
      </p:cxnSp>
      <p:sp>
        <p:nvSpPr>
          <p:cNvPr id="2105" name="Google Shape;2105;p308"/>
          <p:cNvSpPr txBox="1">
            <a:spLocks noGrp="1"/>
          </p:cNvSpPr>
          <p:nvPr>
            <p:ph type="title"/>
          </p:nvPr>
        </p:nvSpPr>
        <p:spPr>
          <a:xfrm>
            <a:off x="668793" y="1737014"/>
            <a:ext cx="5854800" cy="11916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3500"/>
              <a:buFont typeface="Arial"/>
              <a:buNone/>
              <a:defRPr sz="3500" b="1" i="0" u="none" strike="noStrike" cap="none">
                <a:solidFill>
                  <a:schemeClr val="l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6" name="Google Shape;2106;p308"/>
          <p:cNvSpPr txBox="1">
            <a:spLocks noGrp="1"/>
          </p:cNvSpPr>
          <p:nvPr>
            <p:ph type="title" idx="2"/>
          </p:nvPr>
        </p:nvSpPr>
        <p:spPr>
          <a:xfrm>
            <a:off x="664750" y="3306697"/>
            <a:ext cx="42789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7" name="Google Shape;2107;p308"/>
          <p:cNvSpPr txBox="1"/>
          <p:nvPr/>
        </p:nvSpPr>
        <p:spPr>
          <a:xfrm>
            <a:off x="110261" y="4782061"/>
            <a:ext cx="2656800" cy="195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86780"/>
              </a:buClr>
              <a:buSzPts val="700"/>
              <a:buFont typeface="Proxima Nova"/>
              <a:buNone/>
            </a:pPr>
            <a:r>
              <a:rPr lang="en" sz="700">
                <a:solidFill>
                  <a:srgbClr val="486780"/>
                </a:solidFill>
                <a:latin typeface="Proxima Nova"/>
                <a:ea typeface="Proxima Nova"/>
                <a:cs typeface="Proxima Nova"/>
                <a:sym typeface="Proxima Nova"/>
              </a:rPr>
              <a:t>© Copyright 2017 Pivotal Software, Inc. All rights Reserved.</a:t>
            </a:r>
            <a:endParaRPr sz="700">
              <a:solidFill>
                <a:srgbClr val="486780"/>
              </a:solidFill>
              <a:latin typeface="Proxima Nova"/>
              <a:ea typeface="Proxima Nova"/>
              <a:cs typeface="Proxima Nova"/>
              <a:sym typeface="Proxima Nova"/>
            </a:endParaRPr>
          </a:p>
          <a:p>
            <a:pPr marL="0" marR="0" lvl="0" indent="0" algn="l" rtl="0">
              <a:spcBef>
                <a:spcPts val="0"/>
              </a:spcBef>
              <a:spcAft>
                <a:spcPts val="0"/>
              </a:spcAft>
              <a:buClr>
                <a:schemeClr val="dk1"/>
              </a:buClr>
              <a:buSzPts val="700"/>
              <a:buFont typeface="Arial"/>
              <a:buNone/>
            </a:pPr>
            <a:endParaRPr sz="700">
              <a:solidFill>
                <a:srgbClr val="486780"/>
              </a:solidFill>
              <a:latin typeface="Proxima Nova"/>
              <a:ea typeface="Proxima Nova"/>
              <a:cs typeface="Proxima Nova"/>
              <a:sym typeface="Proxima Nova"/>
            </a:endParaRPr>
          </a:p>
        </p:txBody>
      </p:sp>
      <p:pic>
        <p:nvPicPr>
          <p:cNvPr id="2108" name="Google Shape;2108;p308" descr="Pivotal White RGB.eps"/>
          <p:cNvPicPr preferRelativeResize="0"/>
          <p:nvPr/>
        </p:nvPicPr>
        <p:blipFill rotWithShape="1">
          <a:blip r:embed="rId3">
            <a:alphaModFix/>
          </a:blip>
          <a:srcRect/>
          <a:stretch/>
        </p:blipFill>
        <p:spPr>
          <a:xfrm>
            <a:off x="7754699" y="4599901"/>
            <a:ext cx="1389300" cy="5436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2109"/>
        <p:cNvGrpSpPr/>
        <p:nvPr/>
      </p:nvGrpSpPr>
      <p:grpSpPr>
        <a:xfrm>
          <a:off x="0" y="0"/>
          <a:ext cx="0" cy="0"/>
          <a:chOff x="0" y="0"/>
          <a:chExt cx="0" cy="0"/>
        </a:xfrm>
      </p:grpSpPr>
      <p:sp>
        <p:nvSpPr>
          <p:cNvPr id="2110" name="Google Shape;2110;p309"/>
          <p:cNvSpPr/>
          <p:nvPr/>
        </p:nvSpPr>
        <p:spPr>
          <a:xfrm>
            <a:off x="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2111" name="Google Shape;2111;p309" descr="Pivotal White RGB.eps"/>
          <p:cNvPicPr preferRelativeResize="0"/>
          <p:nvPr/>
        </p:nvPicPr>
        <p:blipFill rotWithShape="1">
          <a:blip r:embed="rId2">
            <a:alphaModFix/>
          </a:blip>
          <a:srcRect/>
          <a:stretch/>
        </p:blipFill>
        <p:spPr>
          <a:xfrm>
            <a:off x="0" y="4793225"/>
            <a:ext cx="891600" cy="350400"/>
          </a:xfrm>
          <a:prstGeom prst="rect">
            <a:avLst/>
          </a:prstGeom>
          <a:noFill/>
          <a:ln>
            <a:noFill/>
          </a:ln>
        </p:spPr>
      </p:pic>
      <p:cxnSp>
        <p:nvCxnSpPr>
          <p:cNvPr id="2112" name="Google Shape;2112;p309"/>
          <p:cNvCxnSpPr/>
          <p:nvPr/>
        </p:nvCxnSpPr>
        <p:spPr>
          <a:xfrm>
            <a:off x="301146" y="2126471"/>
            <a:ext cx="738900" cy="0"/>
          </a:xfrm>
          <a:prstGeom prst="straightConnector1">
            <a:avLst/>
          </a:prstGeom>
          <a:noFill/>
          <a:ln w="38100" cap="flat" cmpd="sng">
            <a:solidFill>
              <a:schemeClr val="dk1"/>
            </a:solidFill>
            <a:prstDash val="solid"/>
            <a:round/>
            <a:headEnd type="none" w="sm" len="sm"/>
            <a:tailEnd type="none" w="sm" len="sm"/>
          </a:ln>
        </p:spPr>
      </p:cxnSp>
      <p:sp>
        <p:nvSpPr>
          <p:cNvPr id="2113" name="Google Shape;2113;p309"/>
          <p:cNvSpPr txBox="1">
            <a:spLocks noGrp="1"/>
          </p:cNvSpPr>
          <p:nvPr>
            <p:ph type="title"/>
          </p:nvPr>
        </p:nvSpPr>
        <p:spPr>
          <a:xfrm>
            <a:off x="220475" y="449004"/>
            <a:ext cx="2751300" cy="1574400"/>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500"/>
              <a:buFont typeface="Arial"/>
              <a:buNone/>
              <a:defRPr sz="2500" b="0" i="0" u="none" strike="noStrike" cap="none">
                <a:solidFill>
                  <a:srgbClr val="000000"/>
                </a:solidFill>
                <a:latin typeface="Arial"/>
                <a:ea typeface="Arial"/>
                <a:cs typeface="Arial"/>
                <a:sym typeface="Arial"/>
              </a:defRPr>
            </a:lvl9pPr>
          </a:lstStyle>
          <a:p>
            <a:endParaRPr/>
          </a:p>
        </p:txBody>
      </p:sp>
      <p:sp>
        <p:nvSpPr>
          <p:cNvPr id="2114" name="Google Shape;2114;p309"/>
          <p:cNvSpPr txBox="1">
            <a:spLocks noGrp="1"/>
          </p:cNvSpPr>
          <p:nvPr>
            <p:ph type="title" idx="2"/>
          </p:nvPr>
        </p:nvSpPr>
        <p:spPr>
          <a:xfrm>
            <a:off x="220475" y="2274310"/>
            <a:ext cx="2751300" cy="1495200"/>
          </a:xfrm>
          <a:prstGeom prst="rect">
            <a:avLst/>
          </a:prstGeom>
          <a:noFill/>
          <a:ln>
            <a:noFill/>
          </a:ln>
        </p:spPr>
        <p:txBody>
          <a:bodyPr spcFirstLastPara="1" wrap="square" lIns="68575" tIns="68575" rIns="68575" bIns="6857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115" name="Google Shape;2115;p309"/>
          <p:cNvCxnSpPr/>
          <p:nvPr/>
        </p:nvCxnSpPr>
        <p:spPr>
          <a:xfrm>
            <a:off x="3040955" y="-214525"/>
            <a:ext cx="0" cy="1197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2117"/>
        <p:cNvGrpSpPr/>
        <p:nvPr/>
      </p:nvGrpSpPr>
      <p:grpSpPr>
        <a:xfrm>
          <a:off x="0" y="0"/>
          <a:ext cx="0" cy="0"/>
          <a:chOff x="0" y="0"/>
          <a:chExt cx="0" cy="0"/>
        </a:xfrm>
      </p:grpSpPr>
      <p:pic>
        <p:nvPicPr>
          <p:cNvPr id="2118" name="Google Shape;2118;p311"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2119" name="Google Shape;2119;p31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120" name="Google Shape;2120;p311"/>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121" name="Google Shape;2121;p311"/>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2" name="Google Shape;2122;p311"/>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3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124" name="Google Shape;2124;p311"/>
          <p:cNvGrpSpPr/>
          <p:nvPr/>
        </p:nvGrpSpPr>
        <p:grpSpPr>
          <a:xfrm>
            <a:off x="634507" y="819388"/>
            <a:ext cx="1337013" cy="313170"/>
            <a:chOff x="1841475" y="2392725"/>
            <a:chExt cx="3928925" cy="920275"/>
          </a:xfrm>
        </p:grpSpPr>
        <p:sp>
          <p:nvSpPr>
            <p:cNvPr id="2125" name="Google Shape;2125;p3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133"/>
        <p:cNvGrpSpPr/>
        <p:nvPr/>
      </p:nvGrpSpPr>
      <p:grpSpPr>
        <a:xfrm>
          <a:off x="0" y="0"/>
          <a:ext cx="0" cy="0"/>
          <a:chOff x="0" y="0"/>
          <a:chExt cx="0" cy="0"/>
        </a:xfrm>
      </p:grpSpPr>
      <p:sp>
        <p:nvSpPr>
          <p:cNvPr id="2134" name="Google Shape;2134;p312"/>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135" name="Google Shape;2135;p312"/>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136" name="Google Shape;2136;p312"/>
          <p:cNvGrpSpPr/>
          <p:nvPr/>
        </p:nvGrpSpPr>
        <p:grpSpPr>
          <a:xfrm>
            <a:off x="287525" y="4854556"/>
            <a:ext cx="634914" cy="148716"/>
            <a:chOff x="1841475" y="2392725"/>
            <a:chExt cx="3928925" cy="920275"/>
          </a:xfrm>
        </p:grpSpPr>
        <p:sp>
          <p:nvSpPr>
            <p:cNvPr id="2137" name="Google Shape;2137;p3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45" name="Google Shape;2145;p312"/>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146"/>
        <p:cNvGrpSpPr/>
        <p:nvPr/>
      </p:nvGrpSpPr>
      <p:grpSpPr>
        <a:xfrm>
          <a:off x="0" y="0"/>
          <a:ext cx="0" cy="0"/>
          <a:chOff x="0" y="0"/>
          <a:chExt cx="0" cy="0"/>
        </a:xfrm>
      </p:grpSpPr>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147"/>
        <p:cNvGrpSpPr/>
        <p:nvPr/>
      </p:nvGrpSpPr>
      <p:grpSpPr>
        <a:xfrm>
          <a:off x="0" y="0"/>
          <a:ext cx="0" cy="0"/>
          <a:chOff x="0" y="0"/>
          <a:chExt cx="0" cy="0"/>
        </a:xfrm>
      </p:grpSpPr>
      <p:sp>
        <p:nvSpPr>
          <p:cNvPr id="2148" name="Google Shape;2148;p31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49" name="Google Shape;2149;p314"/>
          <p:cNvGrpSpPr/>
          <p:nvPr/>
        </p:nvGrpSpPr>
        <p:grpSpPr>
          <a:xfrm>
            <a:off x="287525" y="4854556"/>
            <a:ext cx="634914" cy="148716"/>
            <a:chOff x="1841475" y="2392725"/>
            <a:chExt cx="3928925" cy="920275"/>
          </a:xfrm>
        </p:grpSpPr>
        <p:sp>
          <p:nvSpPr>
            <p:cNvPr id="2150" name="Google Shape;2150;p3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8" name="Google Shape;2158;p314"/>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9" name="Google Shape;2159;p314"/>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60" name="Google Shape;2160;p314"/>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61" name="Google Shape;2161;p314"/>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162" name="Google Shape;2162;p314"/>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163"/>
        <p:cNvGrpSpPr/>
        <p:nvPr/>
      </p:nvGrpSpPr>
      <p:grpSpPr>
        <a:xfrm>
          <a:off x="0" y="0"/>
          <a:ext cx="0" cy="0"/>
          <a:chOff x="0" y="0"/>
          <a:chExt cx="0" cy="0"/>
        </a:xfrm>
      </p:grpSpPr>
      <p:pic>
        <p:nvPicPr>
          <p:cNvPr id="2164" name="Google Shape;2164;p315"/>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65" name="Google Shape;2165;p31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66" name="Google Shape;2166;p315"/>
          <p:cNvGrpSpPr/>
          <p:nvPr/>
        </p:nvGrpSpPr>
        <p:grpSpPr>
          <a:xfrm>
            <a:off x="287525" y="4854556"/>
            <a:ext cx="634914" cy="148716"/>
            <a:chOff x="1841475" y="2392725"/>
            <a:chExt cx="3928925" cy="920275"/>
          </a:xfrm>
        </p:grpSpPr>
        <p:sp>
          <p:nvSpPr>
            <p:cNvPr id="2167" name="Google Shape;2167;p31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1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1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1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1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175"/>
        <p:cNvGrpSpPr/>
        <p:nvPr/>
      </p:nvGrpSpPr>
      <p:grpSpPr>
        <a:xfrm>
          <a:off x="0" y="0"/>
          <a:ext cx="0" cy="0"/>
          <a:chOff x="0" y="0"/>
          <a:chExt cx="0" cy="0"/>
        </a:xfrm>
      </p:grpSpPr>
      <p:sp>
        <p:nvSpPr>
          <p:cNvPr id="2176" name="Google Shape;2176;p31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77" name="Google Shape;2177;p316"/>
          <p:cNvGrpSpPr/>
          <p:nvPr/>
        </p:nvGrpSpPr>
        <p:grpSpPr>
          <a:xfrm>
            <a:off x="287525" y="4854556"/>
            <a:ext cx="634914" cy="148716"/>
            <a:chOff x="1841475" y="2392725"/>
            <a:chExt cx="3928925" cy="920275"/>
          </a:xfrm>
        </p:grpSpPr>
        <p:sp>
          <p:nvSpPr>
            <p:cNvPr id="2178" name="Google Shape;2178;p31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1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1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84"/>
        <p:cNvGrpSpPr/>
        <p:nvPr/>
      </p:nvGrpSpPr>
      <p:grpSpPr>
        <a:xfrm>
          <a:off x="0" y="0"/>
          <a:ext cx="0" cy="0"/>
          <a:chOff x="0" y="0"/>
          <a:chExt cx="0" cy="0"/>
        </a:xfrm>
      </p:grpSpPr>
      <p:grpSp>
        <p:nvGrpSpPr>
          <p:cNvPr id="285" name="Google Shape;285;p33"/>
          <p:cNvGrpSpPr/>
          <p:nvPr/>
        </p:nvGrpSpPr>
        <p:grpSpPr>
          <a:xfrm>
            <a:off x="287525" y="4854556"/>
            <a:ext cx="634914" cy="148716"/>
            <a:chOff x="1841475" y="2392725"/>
            <a:chExt cx="3928925" cy="920275"/>
          </a:xfrm>
        </p:grpSpPr>
        <p:sp>
          <p:nvSpPr>
            <p:cNvPr id="286" name="Google Shape;286;p3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 name="Google Shape;295;p3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96" name="Google Shape;296;p3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97" name="Google Shape;297;p3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98" name="Google Shape;298;p3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99" name="Google Shape;299;p3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00" name="Google Shape;300;p3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01" name="Google Shape;301;p3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02" name="Google Shape;302;p3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186"/>
        <p:cNvGrpSpPr/>
        <p:nvPr/>
      </p:nvGrpSpPr>
      <p:grpSpPr>
        <a:xfrm>
          <a:off x="0" y="0"/>
          <a:ext cx="0" cy="0"/>
          <a:chOff x="0" y="0"/>
          <a:chExt cx="0" cy="0"/>
        </a:xfrm>
      </p:grpSpPr>
      <p:grpSp>
        <p:nvGrpSpPr>
          <p:cNvPr id="2187" name="Google Shape;2187;p317"/>
          <p:cNvGrpSpPr/>
          <p:nvPr/>
        </p:nvGrpSpPr>
        <p:grpSpPr>
          <a:xfrm>
            <a:off x="287525" y="4854556"/>
            <a:ext cx="634914" cy="148716"/>
            <a:chOff x="1841475" y="2392725"/>
            <a:chExt cx="3928925" cy="920275"/>
          </a:xfrm>
        </p:grpSpPr>
        <p:sp>
          <p:nvSpPr>
            <p:cNvPr id="2188" name="Google Shape;2188;p31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1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1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1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1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1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1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1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1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7" name="Google Shape;2197;p31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198" name="Google Shape;2198;p31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99" name="Google Shape;2199;p317"/>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200" name="Google Shape;2200;p317"/>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201" name="Google Shape;2201;p317"/>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202" name="Google Shape;2202;p31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203" name="Google Shape;2203;p317"/>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204" name="Google Shape;2204;p317"/>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2 – Intro">
  <p:cSld name="Intro_1">
    <p:spTree>
      <p:nvGrpSpPr>
        <p:cNvPr id="1" name="Shape 2205"/>
        <p:cNvGrpSpPr/>
        <p:nvPr/>
      </p:nvGrpSpPr>
      <p:grpSpPr>
        <a:xfrm>
          <a:off x="0" y="0"/>
          <a:ext cx="0" cy="0"/>
          <a:chOff x="0" y="0"/>
          <a:chExt cx="0" cy="0"/>
        </a:xfrm>
      </p:grpSpPr>
      <p:sp>
        <p:nvSpPr>
          <p:cNvPr id="2206" name="Google Shape;2206;p31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31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208" name="Google Shape;2208;p31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09" name="Google Shape;2209;p318"/>
          <p:cNvGrpSpPr/>
          <p:nvPr/>
        </p:nvGrpSpPr>
        <p:grpSpPr>
          <a:xfrm>
            <a:off x="287525" y="4854556"/>
            <a:ext cx="634914" cy="148716"/>
            <a:chOff x="1841475" y="2392725"/>
            <a:chExt cx="3928925" cy="920275"/>
          </a:xfrm>
        </p:grpSpPr>
        <p:sp>
          <p:nvSpPr>
            <p:cNvPr id="2210" name="Google Shape;2210;p3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8" name="Google Shape;2218;p31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219" name="Google Shape;2219;p31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0" name="Google Shape;2220;p31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2221"/>
        <p:cNvGrpSpPr/>
        <p:nvPr/>
      </p:nvGrpSpPr>
      <p:grpSpPr>
        <a:xfrm>
          <a:off x="0" y="0"/>
          <a:ext cx="0" cy="0"/>
          <a:chOff x="0" y="0"/>
          <a:chExt cx="0" cy="0"/>
        </a:xfrm>
      </p:grpSpPr>
      <p:sp>
        <p:nvSpPr>
          <p:cNvPr id="2222" name="Google Shape;2222;p31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3" name="Google Shape;2223;p319"/>
          <p:cNvGrpSpPr/>
          <p:nvPr/>
        </p:nvGrpSpPr>
        <p:grpSpPr>
          <a:xfrm>
            <a:off x="287525" y="4854556"/>
            <a:ext cx="634914" cy="148716"/>
            <a:chOff x="1841475" y="2392725"/>
            <a:chExt cx="3928925" cy="920275"/>
          </a:xfrm>
        </p:grpSpPr>
        <p:sp>
          <p:nvSpPr>
            <p:cNvPr id="2224" name="Google Shape;2224;p3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319"/>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2234"/>
        <p:cNvGrpSpPr/>
        <p:nvPr/>
      </p:nvGrpSpPr>
      <p:grpSpPr>
        <a:xfrm>
          <a:off x="0" y="0"/>
          <a:ext cx="0" cy="0"/>
          <a:chOff x="0" y="0"/>
          <a:chExt cx="0" cy="0"/>
        </a:xfrm>
      </p:grpSpPr>
      <p:pic>
        <p:nvPicPr>
          <p:cNvPr id="2235" name="Google Shape;2235;p321"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2236" name="Google Shape;2236;p321"/>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237" name="Google Shape;2237;p321"/>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238" name="Google Shape;2238;p321"/>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9" name="Google Shape;2239;p32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240" name="Google Shape;2240;p321"/>
          <p:cNvGrpSpPr/>
          <p:nvPr/>
        </p:nvGrpSpPr>
        <p:grpSpPr>
          <a:xfrm>
            <a:off x="634507" y="819388"/>
            <a:ext cx="1337013" cy="313170"/>
            <a:chOff x="1841475" y="2392725"/>
            <a:chExt cx="3928925" cy="920275"/>
          </a:xfrm>
        </p:grpSpPr>
        <p:sp>
          <p:nvSpPr>
            <p:cNvPr id="2241" name="Google Shape;2241;p3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3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50"/>
        <p:cNvGrpSpPr/>
        <p:nvPr/>
      </p:nvGrpSpPr>
      <p:grpSpPr>
        <a:xfrm>
          <a:off x="0" y="0"/>
          <a:ext cx="0" cy="0"/>
          <a:chOff x="0" y="0"/>
          <a:chExt cx="0" cy="0"/>
        </a:xfrm>
      </p:grpSpPr>
      <p:sp>
        <p:nvSpPr>
          <p:cNvPr id="2251" name="Google Shape;2251;p322"/>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252" name="Google Shape;2252;p322"/>
          <p:cNvGrpSpPr/>
          <p:nvPr/>
        </p:nvGrpSpPr>
        <p:grpSpPr>
          <a:xfrm>
            <a:off x="287525" y="4854556"/>
            <a:ext cx="634914" cy="148716"/>
            <a:chOff x="1841475" y="2392725"/>
            <a:chExt cx="3928925" cy="920275"/>
          </a:xfrm>
        </p:grpSpPr>
        <p:sp>
          <p:nvSpPr>
            <p:cNvPr id="2253" name="Google Shape;2253;p3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1" name="Google Shape;2261;p322"/>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262" name="Google Shape;2262;p322"/>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263"/>
        <p:cNvGrpSpPr/>
        <p:nvPr/>
      </p:nvGrpSpPr>
      <p:grpSpPr>
        <a:xfrm>
          <a:off x="0" y="0"/>
          <a:ext cx="0" cy="0"/>
          <a:chOff x="0" y="0"/>
          <a:chExt cx="0" cy="0"/>
        </a:xfrm>
      </p:grpSpPr>
      <p:sp>
        <p:nvSpPr>
          <p:cNvPr id="2264" name="Google Shape;2264;p32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323"/>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266" name="Google Shape;2266;p32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267" name="Google Shape;2267;p323"/>
          <p:cNvGrpSpPr/>
          <p:nvPr/>
        </p:nvGrpSpPr>
        <p:grpSpPr>
          <a:xfrm>
            <a:off x="287525" y="4854556"/>
            <a:ext cx="634914" cy="148716"/>
            <a:chOff x="1841475" y="2392725"/>
            <a:chExt cx="3928925" cy="920275"/>
          </a:xfrm>
        </p:grpSpPr>
        <p:sp>
          <p:nvSpPr>
            <p:cNvPr id="2268" name="Google Shape;2268;p3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76" name="Google Shape;2276;p32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277" name="Google Shape;2277;p323"/>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323"/>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279"/>
        <p:cNvGrpSpPr/>
        <p:nvPr/>
      </p:nvGrpSpPr>
      <p:grpSpPr>
        <a:xfrm>
          <a:off x="0" y="0"/>
          <a:ext cx="0" cy="0"/>
          <a:chOff x="0" y="0"/>
          <a:chExt cx="0" cy="0"/>
        </a:xfrm>
      </p:grpSpPr>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80"/>
        <p:cNvGrpSpPr/>
        <p:nvPr/>
      </p:nvGrpSpPr>
      <p:grpSpPr>
        <a:xfrm>
          <a:off x="0" y="0"/>
          <a:ext cx="0" cy="0"/>
          <a:chOff x="0" y="0"/>
          <a:chExt cx="0" cy="0"/>
        </a:xfrm>
      </p:grpSpPr>
      <p:sp>
        <p:nvSpPr>
          <p:cNvPr id="2281" name="Google Shape;2281;p3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2" name="Google Shape;2282;p325"/>
          <p:cNvGrpSpPr/>
          <p:nvPr/>
        </p:nvGrpSpPr>
        <p:grpSpPr>
          <a:xfrm>
            <a:off x="287525" y="4854556"/>
            <a:ext cx="634914" cy="148716"/>
            <a:chOff x="1841475" y="2392725"/>
            <a:chExt cx="3928925" cy="920275"/>
          </a:xfrm>
        </p:grpSpPr>
        <p:sp>
          <p:nvSpPr>
            <p:cNvPr id="2283" name="Google Shape;2283;p3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32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292"/>
        <p:cNvGrpSpPr/>
        <p:nvPr/>
      </p:nvGrpSpPr>
      <p:grpSpPr>
        <a:xfrm>
          <a:off x="0" y="0"/>
          <a:ext cx="0" cy="0"/>
          <a:chOff x="0" y="0"/>
          <a:chExt cx="0" cy="0"/>
        </a:xfrm>
      </p:grpSpPr>
      <p:sp>
        <p:nvSpPr>
          <p:cNvPr id="2293" name="Google Shape;2293;p3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94" name="Google Shape;2294;p326"/>
          <p:cNvGrpSpPr/>
          <p:nvPr/>
        </p:nvGrpSpPr>
        <p:grpSpPr>
          <a:xfrm>
            <a:off x="287525" y="4854556"/>
            <a:ext cx="634914" cy="148716"/>
            <a:chOff x="1841475" y="2392725"/>
            <a:chExt cx="3928925" cy="920275"/>
          </a:xfrm>
        </p:grpSpPr>
        <p:sp>
          <p:nvSpPr>
            <p:cNvPr id="2295" name="Google Shape;2295;p3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3" name="Google Shape;2303;p326"/>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4" name="Google Shape;2304;p32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305" name="Google Shape;2305;p326"/>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306" name="Google Shape;2306;p32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307" name="Google Shape;2307;p326"/>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308"/>
        <p:cNvGrpSpPr/>
        <p:nvPr/>
      </p:nvGrpSpPr>
      <p:grpSpPr>
        <a:xfrm>
          <a:off x="0" y="0"/>
          <a:ext cx="0" cy="0"/>
          <a:chOff x="0" y="0"/>
          <a:chExt cx="0" cy="0"/>
        </a:xfrm>
      </p:grpSpPr>
      <p:pic>
        <p:nvPicPr>
          <p:cNvPr id="2309" name="Google Shape;2309;p327"/>
          <p:cNvPicPr preferRelativeResize="0"/>
          <p:nvPr/>
        </p:nvPicPr>
        <p:blipFill>
          <a:blip r:embed="rId2">
            <a:alphaModFix/>
          </a:blip>
          <a:stretch>
            <a:fillRect/>
          </a:stretch>
        </p:blipFill>
        <p:spPr>
          <a:xfrm>
            <a:off x="0" y="0"/>
            <a:ext cx="9144000" cy="5143489"/>
          </a:xfrm>
          <a:prstGeom prst="rect">
            <a:avLst/>
          </a:prstGeom>
          <a:noFill/>
          <a:ln>
            <a:noFill/>
          </a:ln>
        </p:spPr>
      </p:pic>
      <p:sp>
        <p:nvSpPr>
          <p:cNvPr id="2310" name="Google Shape;2310;p32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11" name="Google Shape;2311;p327"/>
          <p:cNvGrpSpPr/>
          <p:nvPr/>
        </p:nvGrpSpPr>
        <p:grpSpPr>
          <a:xfrm>
            <a:off x="287525" y="4854556"/>
            <a:ext cx="634914" cy="148716"/>
            <a:chOff x="1841475" y="2392725"/>
            <a:chExt cx="3928925" cy="920275"/>
          </a:xfrm>
        </p:grpSpPr>
        <p:sp>
          <p:nvSpPr>
            <p:cNvPr id="2312" name="Google Shape;2312;p3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_3_3" type="tx">
  <p:cSld name="TITLE_AND_BODY">
    <p:bg>
      <p:bgPr>
        <a:solidFill>
          <a:srgbClr val="00253E"/>
        </a:solidFill>
        <a:effectLst/>
      </p:bgPr>
    </p:bg>
    <p:spTree>
      <p:nvGrpSpPr>
        <p:cNvPr id="1" name="Shape 307"/>
        <p:cNvGrpSpPr/>
        <p:nvPr/>
      </p:nvGrpSpPr>
      <p:grpSpPr>
        <a:xfrm>
          <a:off x="0" y="0"/>
          <a:ext cx="0" cy="0"/>
          <a:chOff x="0" y="0"/>
          <a:chExt cx="0" cy="0"/>
        </a:xfrm>
      </p:grpSpPr>
      <p:pic>
        <p:nvPicPr>
          <p:cNvPr id="308" name="Google Shape;308;p35" descr="Shape 880"/>
          <p:cNvPicPr preferRelativeResize="0"/>
          <p:nvPr/>
        </p:nvPicPr>
        <p:blipFill rotWithShape="1">
          <a:blip r:embed="rId2">
            <a:alphaModFix/>
          </a:blip>
          <a:srcRect r="16957"/>
          <a:stretch/>
        </p:blipFill>
        <p:spPr>
          <a:xfrm>
            <a:off x="0" y="-3"/>
            <a:ext cx="9144000" cy="5143501"/>
          </a:xfrm>
          <a:prstGeom prst="rect">
            <a:avLst/>
          </a:prstGeom>
          <a:noFill/>
          <a:ln>
            <a:noFill/>
          </a:ln>
        </p:spPr>
      </p:pic>
      <p:cxnSp>
        <p:nvCxnSpPr>
          <p:cNvPr id="309" name="Google Shape;309;p35"/>
          <p:cNvCxnSpPr/>
          <p:nvPr/>
        </p:nvCxnSpPr>
        <p:spPr>
          <a:xfrm>
            <a:off x="762347" y="3110100"/>
            <a:ext cx="738900" cy="0"/>
          </a:xfrm>
          <a:prstGeom prst="straightConnector1">
            <a:avLst/>
          </a:prstGeom>
          <a:noFill/>
          <a:ln w="38100" cap="flat" cmpd="sng">
            <a:solidFill>
              <a:srgbClr val="1AB9A5"/>
            </a:solidFill>
            <a:prstDash val="solid"/>
            <a:round/>
            <a:headEnd type="none" w="sm" len="sm"/>
            <a:tailEnd type="none" w="sm" len="sm"/>
          </a:ln>
        </p:spPr>
      </p:cxnSp>
      <p:sp>
        <p:nvSpPr>
          <p:cNvPr id="310" name="Google Shape;310;p35"/>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AB9A5"/>
              </a:buClr>
              <a:buSzPts val="3500"/>
              <a:buFont typeface="Proxima Nova"/>
              <a:buNone/>
              <a:defRPr sz="3500" b="1" i="0" u="none" strike="noStrike" cap="none">
                <a:solidFill>
                  <a:srgbClr val="1AB9A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11" name="Google Shape;311;p35"/>
          <p:cNvSpPr txBox="1"/>
          <p:nvPr/>
        </p:nvSpPr>
        <p:spPr>
          <a:xfrm>
            <a:off x="110260" y="4782060"/>
            <a:ext cx="2656800" cy="386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486780"/>
              </a:buClr>
              <a:buSzPts val="7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endParaRPr/>
          </a:p>
        </p:txBody>
      </p:sp>
      <p:pic>
        <p:nvPicPr>
          <p:cNvPr id="312" name="Google Shape;312;p35" descr="Shape 885"/>
          <p:cNvPicPr preferRelativeResize="0"/>
          <p:nvPr/>
        </p:nvPicPr>
        <p:blipFill rotWithShape="1">
          <a:blip r:embed="rId3">
            <a:alphaModFix/>
          </a:blip>
          <a:srcRect/>
          <a:stretch/>
        </p:blipFill>
        <p:spPr>
          <a:xfrm>
            <a:off x="7754698" y="4599901"/>
            <a:ext cx="1389301" cy="543602"/>
          </a:xfrm>
          <a:prstGeom prst="rect">
            <a:avLst/>
          </a:prstGeom>
          <a:noFill/>
          <a:ln>
            <a:noFill/>
          </a:ln>
        </p:spPr>
      </p:pic>
      <p:sp>
        <p:nvSpPr>
          <p:cNvPr id="313" name="Google Shape;313;p3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320"/>
        <p:cNvGrpSpPr/>
        <p:nvPr/>
      </p:nvGrpSpPr>
      <p:grpSpPr>
        <a:xfrm>
          <a:off x="0" y="0"/>
          <a:ext cx="0" cy="0"/>
          <a:chOff x="0" y="0"/>
          <a:chExt cx="0" cy="0"/>
        </a:xfrm>
      </p:grpSpPr>
      <p:sp>
        <p:nvSpPr>
          <p:cNvPr id="2321" name="Google Shape;2321;p3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2" name="Google Shape;2322;p328"/>
          <p:cNvGrpSpPr/>
          <p:nvPr/>
        </p:nvGrpSpPr>
        <p:grpSpPr>
          <a:xfrm>
            <a:off x="287525" y="4854556"/>
            <a:ext cx="634914" cy="148716"/>
            <a:chOff x="1841475" y="2392725"/>
            <a:chExt cx="3928925" cy="920275"/>
          </a:xfrm>
        </p:grpSpPr>
        <p:sp>
          <p:nvSpPr>
            <p:cNvPr id="2323" name="Google Shape;2323;p3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331"/>
        <p:cNvGrpSpPr/>
        <p:nvPr/>
      </p:nvGrpSpPr>
      <p:grpSpPr>
        <a:xfrm>
          <a:off x="0" y="0"/>
          <a:ext cx="0" cy="0"/>
          <a:chOff x="0" y="0"/>
          <a:chExt cx="0" cy="0"/>
        </a:xfrm>
      </p:grpSpPr>
      <p:cxnSp>
        <p:nvCxnSpPr>
          <p:cNvPr id="2332" name="Google Shape;2332;p32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33" name="Google Shape;2333;p3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34" name="Google Shape;2334;p329"/>
          <p:cNvGrpSpPr/>
          <p:nvPr/>
        </p:nvGrpSpPr>
        <p:grpSpPr>
          <a:xfrm>
            <a:off x="287525" y="4854556"/>
            <a:ext cx="634914" cy="148716"/>
            <a:chOff x="1841475" y="2392725"/>
            <a:chExt cx="3928925" cy="920275"/>
          </a:xfrm>
        </p:grpSpPr>
        <p:sp>
          <p:nvSpPr>
            <p:cNvPr id="2335" name="Google Shape;2335;p32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3" name="Google Shape;2343;p32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344" name="Google Shape;2344;p329"/>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345" name="Google Shape;2345;p329"/>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346"/>
        <p:cNvGrpSpPr/>
        <p:nvPr/>
      </p:nvGrpSpPr>
      <p:grpSpPr>
        <a:xfrm>
          <a:off x="0" y="0"/>
          <a:ext cx="0" cy="0"/>
          <a:chOff x="0" y="0"/>
          <a:chExt cx="0" cy="0"/>
        </a:xfrm>
      </p:grpSpPr>
      <p:cxnSp>
        <p:nvCxnSpPr>
          <p:cNvPr id="2347" name="Google Shape;2347;p330"/>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348" name="Google Shape;2348;p330"/>
          <p:cNvGrpSpPr/>
          <p:nvPr/>
        </p:nvGrpSpPr>
        <p:grpSpPr>
          <a:xfrm>
            <a:off x="287525" y="4854556"/>
            <a:ext cx="634914" cy="148716"/>
            <a:chOff x="1841475" y="2392725"/>
            <a:chExt cx="3928925" cy="920275"/>
          </a:xfrm>
        </p:grpSpPr>
        <p:sp>
          <p:nvSpPr>
            <p:cNvPr id="2349" name="Google Shape;2349;p33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3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3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3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3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33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8" name="Google Shape;2358;p3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359" name="Google Shape;2359;p330"/>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360" name="Google Shape;2360;p33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2361"/>
        <p:cNvGrpSpPr/>
        <p:nvPr/>
      </p:nvGrpSpPr>
      <p:grpSpPr>
        <a:xfrm>
          <a:off x="0" y="0"/>
          <a:ext cx="0" cy="0"/>
          <a:chOff x="0" y="0"/>
          <a:chExt cx="0" cy="0"/>
        </a:xfrm>
      </p:grpSpPr>
      <p:sp>
        <p:nvSpPr>
          <p:cNvPr id="2362" name="Google Shape;2362;p33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363" name="Google Shape;2363;p331"/>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364" name="Google Shape;2364;p331"/>
          <p:cNvGrpSpPr/>
          <p:nvPr/>
        </p:nvGrpSpPr>
        <p:grpSpPr>
          <a:xfrm>
            <a:off x="287525" y="4854556"/>
            <a:ext cx="634914" cy="148716"/>
            <a:chOff x="1841475" y="2392725"/>
            <a:chExt cx="3928925" cy="920275"/>
          </a:xfrm>
        </p:grpSpPr>
        <p:sp>
          <p:nvSpPr>
            <p:cNvPr id="2365" name="Google Shape;2365;p3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3" name="Google Shape;2373;p33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4" name="Google Shape;2374;p33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375"/>
        <p:cNvGrpSpPr/>
        <p:nvPr/>
      </p:nvGrpSpPr>
      <p:grpSpPr>
        <a:xfrm>
          <a:off x="0" y="0"/>
          <a:ext cx="0" cy="0"/>
          <a:chOff x="0" y="0"/>
          <a:chExt cx="0" cy="0"/>
        </a:xfrm>
      </p:grpSpPr>
      <p:grpSp>
        <p:nvGrpSpPr>
          <p:cNvPr id="2376" name="Google Shape;2376;p332"/>
          <p:cNvGrpSpPr/>
          <p:nvPr/>
        </p:nvGrpSpPr>
        <p:grpSpPr>
          <a:xfrm>
            <a:off x="287525" y="4854556"/>
            <a:ext cx="634914" cy="148716"/>
            <a:chOff x="1841475" y="2392725"/>
            <a:chExt cx="3928925" cy="920275"/>
          </a:xfrm>
        </p:grpSpPr>
        <p:sp>
          <p:nvSpPr>
            <p:cNvPr id="2377" name="Google Shape;2377;p3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5" name="Google Shape;2385;p33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86" name="Google Shape;2386;p33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387" name="Google Shape;2387;p33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388" name="Google Shape;2388;p332"/>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389" name="Google Shape;2389;p332"/>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390" name="Google Shape;2390;p33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391" name="Google Shape;2391;p33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392" name="Google Shape;2392;p33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393" name="Google Shape;2393;p33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pivotal-midnight-theme" type="title">
  <p:cSld name="TITLE">
    <p:bg>
      <p:bgPr>
        <a:solidFill>
          <a:srgbClr val="042C45"/>
        </a:solidFill>
        <a:effectLst/>
      </p:bgPr>
    </p:bg>
    <p:spTree>
      <p:nvGrpSpPr>
        <p:cNvPr id="1" name="Shape 2394"/>
        <p:cNvGrpSpPr/>
        <p:nvPr/>
      </p:nvGrpSpPr>
      <p:grpSpPr>
        <a:xfrm>
          <a:off x="0" y="0"/>
          <a:ext cx="0" cy="0"/>
          <a:chOff x="0" y="0"/>
          <a:chExt cx="0" cy="0"/>
        </a:xfrm>
      </p:grpSpPr>
      <p:sp>
        <p:nvSpPr>
          <p:cNvPr id="2395" name="Google Shape;2395;p3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rgbClr val="35E5CF"/>
              </a:buClr>
              <a:buSzPts val="5200"/>
              <a:buFont typeface="Proxima Nova"/>
              <a:buChar char="●"/>
              <a:defRPr sz="5200">
                <a:solidFill>
                  <a:srgbClr val="35E5CF"/>
                </a:solidFill>
                <a:latin typeface="Proxima Nova"/>
                <a:ea typeface="Proxima Nova"/>
                <a:cs typeface="Proxima Nova"/>
                <a:sym typeface="Proxima Nova"/>
              </a:defRPr>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396" name="Google Shape;2396;p3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35E5CF"/>
              </a:buClr>
              <a:buSzPts val="2800"/>
              <a:buFont typeface="Proxima Nova"/>
              <a:buNone/>
              <a:defRPr sz="2800">
                <a:solidFill>
                  <a:srgbClr val="35E5CF"/>
                </a:solidFill>
                <a:latin typeface="Proxima Nova"/>
                <a:ea typeface="Proxima Nova"/>
                <a:cs typeface="Proxima Nova"/>
                <a:sym typeface="Proxima Nov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97"/>
        <p:cNvGrpSpPr/>
        <p:nvPr/>
      </p:nvGrpSpPr>
      <p:grpSpPr>
        <a:xfrm>
          <a:off x="0" y="0"/>
          <a:ext cx="0" cy="0"/>
          <a:chOff x="0" y="0"/>
          <a:chExt cx="0" cy="0"/>
        </a:xfrm>
      </p:grpSpPr>
      <p:sp>
        <p:nvSpPr>
          <p:cNvPr id="2398" name="Google Shape;2398;p3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99" name="Google Shape;2399;p3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00" name="Google Shape;2400;p3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0 – Title 1">
  <p:cSld name="0 – Title">
    <p:bg>
      <p:bgPr>
        <a:solidFill>
          <a:schemeClr val="lt2"/>
        </a:solidFill>
        <a:effectLst/>
      </p:bgPr>
    </p:bg>
    <p:spTree>
      <p:nvGrpSpPr>
        <p:cNvPr id="1" name="Shape 2401"/>
        <p:cNvGrpSpPr/>
        <p:nvPr/>
      </p:nvGrpSpPr>
      <p:grpSpPr>
        <a:xfrm>
          <a:off x="0" y="0"/>
          <a:ext cx="0" cy="0"/>
          <a:chOff x="0" y="0"/>
          <a:chExt cx="0" cy="0"/>
        </a:xfrm>
      </p:grpSpPr>
      <p:pic>
        <p:nvPicPr>
          <p:cNvPr id="2402" name="Google Shape;2402;p335"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403" name="Google Shape;2403;p335"/>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404" name="Google Shape;2404;p33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405" name="Google Shape;2405;p335"/>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406" name="Google Shape;2406;p335"/>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407" name="Google Shape;2407;p33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408" name="Google Shape;2408;p335"/>
          <p:cNvGrpSpPr/>
          <p:nvPr/>
        </p:nvGrpSpPr>
        <p:grpSpPr>
          <a:xfrm>
            <a:off x="634507" y="819387"/>
            <a:ext cx="1337013" cy="313170"/>
            <a:chOff x="1841475" y="2392725"/>
            <a:chExt cx="3928925" cy="920275"/>
          </a:xfrm>
        </p:grpSpPr>
        <p:sp>
          <p:nvSpPr>
            <p:cNvPr id="2409" name="Google Shape;2409;p33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33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33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33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33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33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33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33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2 – Intro 1">
  <p:cSld name="2 – Intro">
    <p:spTree>
      <p:nvGrpSpPr>
        <p:cNvPr id="1" name="Shape 2417"/>
        <p:cNvGrpSpPr/>
        <p:nvPr/>
      </p:nvGrpSpPr>
      <p:grpSpPr>
        <a:xfrm>
          <a:off x="0" y="0"/>
          <a:ext cx="0" cy="0"/>
          <a:chOff x="0" y="0"/>
          <a:chExt cx="0" cy="0"/>
        </a:xfrm>
      </p:grpSpPr>
      <p:sp>
        <p:nvSpPr>
          <p:cNvPr id="2418" name="Google Shape;2418;p3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33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400"/>
              <a:buFont typeface="Arial"/>
              <a:buNone/>
              <a:defRPr sz="2500"/>
            </a:lvl2pPr>
            <a:lvl3pPr lvl="2" rtl="0">
              <a:spcBef>
                <a:spcPts val="0"/>
              </a:spcBef>
              <a:spcAft>
                <a:spcPts val="0"/>
              </a:spcAft>
              <a:buSzPts val="1400"/>
              <a:buFont typeface="Arial"/>
              <a:buNone/>
              <a:defRPr sz="2500"/>
            </a:lvl3pPr>
            <a:lvl4pPr lvl="3" rtl="0">
              <a:spcBef>
                <a:spcPts val="0"/>
              </a:spcBef>
              <a:spcAft>
                <a:spcPts val="0"/>
              </a:spcAft>
              <a:buSzPts val="1400"/>
              <a:buFont typeface="Arial"/>
              <a:buNone/>
              <a:defRPr sz="2500"/>
            </a:lvl4pPr>
            <a:lvl5pPr lvl="4" rtl="0">
              <a:spcBef>
                <a:spcPts val="0"/>
              </a:spcBef>
              <a:spcAft>
                <a:spcPts val="0"/>
              </a:spcAft>
              <a:buSzPts val="1400"/>
              <a:buFont typeface="Arial"/>
              <a:buNone/>
              <a:defRPr sz="2500"/>
            </a:lvl5pPr>
            <a:lvl6pPr lvl="5" rtl="0">
              <a:spcBef>
                <a:spcPts val="0"/>
              </a:spcBef>
              <a:spcAft>
                <a:spcPts val="0"/>
              </a:spcAft>
              <a:buSzPts val="1400"/>
              <a:buFont typeface="Arial"/>
              <a:buNone/>
              <a:defRPr sz="2500"/>
            </a:lvl6pPr>
            <a:lvl7pPr lvl="6" rtl="0">
              <a:spcBef>
                <a:spcPts val="0"/>
              </a:spcBef>
              <a:spcAft>
                <a:spcPts val="0"/>
              </a:spcAft>
              <a:buSzPts val="1400"/>
              <a:buFont typeface="Arial"/>
              <a:buNone/>
              <a:defRPr sz="2500"/>
            </a:lvl7pPr>
            <a:lvl8pPr lvl="7" rtl="0">
              <a:spcBef>
                <a:spcPts val="0"/>
              </a:spcBef>
              <a:spcAft>
                <a:spcPts val="0"/>
              </a:spcAft>
              <a:buSzPts val="1400"/>
              <a:buFont typeface="Arial"/>
              <a:buNone/>
              <a:defRPr sz="2500"/>
            </a:lvl8pPr>
            <a:lvl9pPr lvl="8" rtl="0">
              <a:spcBef>
                <a:spcPts val="0"/>
              </a:spcBef>
              <a:spcAft>
                <a:spcPts val="0"/>
              </a:spcAft>
              <a:buSzPts val="1400"/>
              <a:buFont typeface="Arial"/>
              <a:buNone/>
              <a:defRPr sz="2500"/>
            </a:lvl9pPr>
          </a:lstStyle>
          <a:p>
            <a:endParaRPr/>
          </a:p>
        </p:txBody>
      </p:sp>
      <p:cxnSp>
        <p:nvCxnSpPr>
          <p:cNvPr id="2420" name="Google Shape;2420;p33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421" name="Google Shape;2421;p336"/>
          <p:cNvGrpSpPr/>
          <p:nvPr/>
        </p:nvGrpSpPr>
        <p:grpSpPr>
          <a:xfrm>
            <a:off x="287525" y="4854557"/>
            <a:ext cx="634914" cy="148716"/>
            <a:chOff x="1841475" y="2392725"/>
            <a:chExt cx="3928925" cy="920275"/>
          </a:xfrm>
        </p:grpSpPr>
        <p:sp>
          <p:nvSpPr>
            <p:cNvPr id="2422" name="Google Shape;2422;p3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3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3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3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3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3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3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3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430" name="Google Shape;2430;p336"/>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2431" name="Google Shape;2431;p336"/>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1300"/>
              <a:buFont typeface="Proxima Nova"/>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p336"/>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3 – Standard 1">
  <p:cSld name="3 – Standard">
    <p:spTree>
      <p:nvGrpSpPr>
        <p:cNvPr id="1" name="Shape 2433"/>
        <p:cNvGrpSpPr/>
        <p:nvPr/>
      </p:nvGrpSpPr>
      <p:grpSpPr>
        <a:xfrm>
          <a:off x="0" y="0"/>
          <a:ext cx="0" cy="0"/>
          <a:chOff x="0" y="0"/>
          <a:chExt cx="0" cy="0"/>
        </a:xfrm>
      </p:grpSpPr>
      <p:sp>
        <p:nvSpPr>
          <p:cNvPr id="2434" name="Google Shape;2434;p33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435" name="Google Shape;2435;p337"/>
          <p:cNvGrpSpPr/>
          <p:nvPr/>
        </p:nvGrpSpPr>
        <p:grpSpPr>
          <a:xfrm>
            <a:off x="287525" y="4854557"/>
            <a:ext cx="634914" cy="148716"/>
            <a:chOff x="1841475" y="2392725"/>
            <a:chExt cx="3928925" cy="920275"/>
          </a:xfrm>
        </p:grpSpPr>
        <p:sp>
          <p:nvSpPr>
            <p:cNvPr id="2436" name="Google Shape;2436;p33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33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33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33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33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33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33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33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4" name="Google Shape;2444;p33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_6">
  <p:cSld name="Title Slide_6">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316" name="Google Shape;316;p36"/>
          <p:cNvGrpSpPr/>
          <p:nvPr/>
        </p:nvGrpSpPr>
        <p:grpSpPr>
          <a:xfrm>
            <a:off x="287524" y="4854555"/>
            <a:ext cx="634927" cy="148727"/>
            <a:chOff x="0" y="-1"/>
            <a:chExt cx="634927" cy="148727"/>
          </a:xfrm>
        </p:grpSpPr>
        <p:sp>
          <p:nvSpPr>
            <p:cNvPr id="317" name="Google Shape;317;p36"/>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6"/>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6"/>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6"/>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6"/>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6"/>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6"/>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6"/>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5" name="Google Shape;325;p36"/>
          <p:cNvSpPr txBox="1">
            <a:spLocks noGrp="1"/>
          </p:cNvSpPr>
          <p:nvPr>
            <p:ph type="body" idx="1"/>
          </p:nvPr>
        </p:nvSpPr>
        <p:spPr>
          <a:xfrm>
            <a:off x="915400" y="900399"/>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1pPr>
            <a:lvl2pPr marL="914400" marR="0" lvl="1"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2pPr>
            <a:lvl3pPr marL="1371600" marR="0" lvl="2"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3pPr>
            <a:lvl4pPr marL="1828800" marR="0" lvl="3"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4pPr>
            <a:lvl5pPr marL="2286000" marR="0" lvl="4"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26" name="Google Shape;326;p36"/>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5 – Split w/ Image 1">
  <p:cSld name="5 – Split w/ Image">
    <p:spTree>
      <p:nvGrpSpPr>
        <p:cNvPr id="1" name="Shape 2445"/>
        <p:cNvGrpSpPr/>
        <p:nvPr/>
      </p:nvGrpSpPr>
      <p:grpSpPr>
        <a:xfrm>
          <a:off x="0" y="0"/>
          <a:ext cx="0" cy="0"/>
          <a:chOff x="0" y="0"/>
          <a:chExt cx="0" cy="0"/>
        </a:xfrm>
      </p:grpSpPr>
      <p:sp>
        <p:nvSpPr>
          <p:cNvPr id="2446" name="Google Shape;2446;p33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2447" name="Google Shape;2447;p338"/>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448" name="Google Shape;2448;p338"/>
          <p:cNvGrpSpPr/>
          <p:nvPr/>
        </p:nvGrpSpPr>
        <p:grpSpPr>
          <a:xfrm>
            <a:off x="287525" y="4854557"/>
            <a:ext cx="634914" cy="148716"/>
            <a:chOff x="1841475" y="2392725"/>
            <a:chExt cx="3928925" cy="920275"/>
          </a:xfrm>
        </p:grpSpPr>
        <p:sp>
          <p:nvSpPr>
            <p:cNvPr id="2449" name="Google Shape;2449;p3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3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3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3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3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3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3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3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7" name="Google Shape;2457;p338"/>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458" name="Google Shape;2458;p338"/>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4 – Sidebar 1">
  <p:cSld name="4 – Sidebar">
    <p:spTree>
      <p:nvGrpSpPr>
        <p:cNvPr id="1" name="Shape 2459"/>
        <p:cNvGrpSpPr/>
        <p:nvPr/>
      </p:nvGrpSpPr>
      <p:grpSpPr>
        <a:xfrm>
          <a:off x="0" y="0"/>
          <a:ext cx="0" cy="0"/>
          <a:chOff x="0" y="0"/>
          <a:chExt cx="0" cy="0"/>
        </a:xfrm>
      </p:grpSpPr>
      <p:cxnSp>
        <p:nvCxnSpPr>
          <p:cNvPr id="2460" name="Google Shape;2460;p339"/>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461" name="Google Shape;2461;p3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462" name="Google Shape;2462;p339"/>
          <p:cNvGrpSpPr/>
          <p:nvPr/>
        </p:nvGrpSpPr>
        <p:grpSpPr>
          <a:xfrm>
            <a:off x="287525" y="4854557"/>
            <a:ext cx="634914" cy="148716"/>
            <a:chOff x="1841475" y="2392725"/>
            <a:chExt cx="3928925" cy="920275"/>
          </a:xfrm>
        </p:grpSpPr>
        <p:sp>
          <p:nvSpPr>
            <p:cNvPr id="2463" name="Google Shape;2463;p3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3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3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3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3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3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3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3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471" name="Google Shape;2471;p339"/>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472" name="Google Shape;2472;p339"/>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473" name="Google Shape;2473;p339"/>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A – Blank 1">
  <p:cSld name="A – Blank">
    <p:spTree>
      <p:nvGrpSpPr>
        <p:cNvPr id="1" name="Shape 2474"/>
        <p:cNvGrpSpPr/>
        <p:nvPr/>
      </p:nvGrpSpPr>
      <p:grpSpPr>
        <a:xfrm>
          <a:off x="0" y="0"/>
          <a:ext cx="0" cy="0"/>
          <a:chOff x="0" y="0"/>
          <a:chExt cx="0" cy="0"/>
        </a:xfrm>
      </p:grpSpPr>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1 – Divider 1">
  <p:cSld name="1 – Divider">
    <p:bg>
      <p:bgPr>
        <a:solidFill>
          <a:schemeClr val="lt2"/>
        </a:solidFill>
        <a:effectLst/>
      </p:bgPr>
    </p:bg>
    <p:spTree>
      <p:nvGrpSpPr>
        <p:cNvPr id="1" name="Shape 2475"/>
        <p:cNvGrpSpPr/>
        <p:nvPr/>
      </p:nvGrpSpPr>
      <p:grpSpPr>
        <a:xfrm>
          <a:off x="0" y="0"/>
          <a:ext cx="0" cy="0"/>
          <a:chOff x="0" y="0"/>
          <a:chExt cx="0" cy="0"/>
        </a:xfrm>
      </p:grpSpPr>
      <p:sp>
        <p:nvSpPr>
          <p:cNvPr id="2476" name="Google Shape;2476;p34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grpSp>
        <p:nvGrpSpPr>
          <p:cNvPr id="2477" name="Google Shape;2477;p341"/>
          <p:cNvGrpSpPr/>
          <p:nvPr/>
        </p:nvGrpSpPr>
        <p:grpSpPr>
          <a:xfrm>
            <a:off x="287525" y="4854557"/>
            <a:ext cx="634914" cy="148716"/>
            <a:chOff x="1841475" y="2392725"/>
            <a:chExt cx="3928925" cy="920275"/>
          </a:xfrm>
        </p:grpSpPr>
        <p:sp>
          <p:nvSpPr>
            <p:cNvPr id="2478" name="Google Shape;2478;p3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3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3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3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3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3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3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3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486" name="Google Shape;2486;p341"/>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487" name="Google Shape;2487;p341"/>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marR="0" lvl="0" algn="ctr" rtl="0">
              <a:lnSpc>
                <a:spcPct val="11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7 – Diagram Box 1">
  <p:cSld name="7 – Diagram Box">
    <p:bg>
      <p:bgPr>
        <a:solidFill>
          <a:srgbClr val="F3F3F3"/>
        </a:solidFill>
        <a:effectLst/>
      </p:bgPr>
    </p:bg>
    <p:spTree>
      <p:nvGrpSpPr>
        <p:cNvPr id="1" name="Shape 2488"/>
        <p:cNvGrpSpPr/>
        <p:nvPr/>
      </p:nvGrpSpPr>
      <p:grpSpPr>
        <a:xfrm>
          <a:off x="0" y="0"/>
          <a:ext cx="0" cy="0"/>
          <a:chOff x="0" y="0"/>
          <a:chExt cx="0" cy="0"/>
        </a:xfrm>
      </p:grpSpPr>
      <p:sp>
        <p:nvSpPr>
          <p:cNvPr id="2489" name="Google Shape;2489;p34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490" name="Google Shape;2490;p342"/>
          <p:cNvGrpSpPr/>
          <p:nvPr/>
        </p:nvGrpSpPr>
        <p:grpSpPr>
          <a:xfrm>
            <a:off x="287525" y="4854557"/>
            <a:ext cx="634914" cy="148716"/>
            <a:chOff x="1841475" y="2392725"/>
            <a:chExt cx="3928925" cy="920275"/>
          </a:xfrm>
        </p:grpSpPr>
        <p:sp>
          <p:nvSpPr>
            <p:cNvPr id="2491" name="Google Shape;2491;p3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3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3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3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3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3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3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3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9" name="Google Shape;2499;p34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00" name="Google Shape;2500;p342"/>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501" name="Google Shape;2501;p342"/>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502" name="Google Shape;2502;p342"/>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2503" name="Google Shape;2503;p342"/>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B – Design Grid 1">
  <p:cSld name="B – Design Grid">
    <p:spTree>
      <p:nvGrpSpPr>
        <p:cNvPr id="1" name="Shape 2504"/>
        <p:cNvGrpSpPr/>
        <p:nvPr/>
      </p:nvGrpSpPr>
      <p:grpSpPr>
        <a:xfrm>
          <a:off x="0" y="0"/>
          <a:ext cx="0" cy="0"/>
          <a:chOff x="0" y="0"/>
          <a:chExt cx="0" cy="0"/>
        </a:xfrm>
      </p:grpSpPr>
      <p:pic>
        <p:nvPicPr>
          <p:cNvPr id="2505" name="Google Shape;2505;p343"/>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2506" name="Google Shape;2506;p34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507" name="Google Shape;2507;p343"/>
          <p:cNvGrpSpPr/>
          <p:nvPr/>
        </p:nvGrpSpPr>
        <p:grpSpPr>
          <a:xfrm>
            <a:off x="287525" y="4854557"/>
            <a:ext cx="634914" cy="148716"/>
            <a:chOff x="1841475" y="2392725"/>
            <a:chExt cx="3928925" cy="920275"/>
          </a:xfrm>
        </p:grpSpPr>
        <p:sp>
          <p:nvSpPr>
            <p:cNvPr id="2508" name="Google Shape;2508;p34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34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34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34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34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34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34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34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C – Night Mode 1">
  <p:cSld name="C – Night Mode">
    <p:bg>
      <p:bgPr>
        <a:solidFill>
          <a:schemeClr val="dk1"/>
        </a:solidFill>
        <a:effectLst/>
      </p:bgPr>
    </p:bg>
    <p:spTree>
      <p:nvGrpSpPr>
        <p:cNvPr id="1" name="Shape 2516"/>
        <p:cNvGrpSpPr/>
        <p:nvPr/>
      </p:nvGrpSpPr>
      <p:grpSpPr>
        <a:xfrm>
          <a:off x="0" y="0"/>
          <a:ext cx="0" cy="0"/>
          <a:chOff x="0" y="0"/>
          <a:chExt cx="0" cy="0"/>
        </a:xfrm>
      </p:grpSpPr>
      <p:sp>
        <p:nvSpPr>
          <p:cNvPr id="2517" name="Google Shape;2517;p34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518" name="Google Shape;2518;p344"/>
          <p:cNvGrpSpPr/>
          <p:nvPr/>
        </p:nvGrpSpPr>
        <p:grpSpPr>
          <a:xfrm>
            <a:off x="287525" y="4854557"/>
            <a:ext cx="634914" cy="148716"/>
            <a:chOff x="1841475" y="2392725"/>
            <a:chExt cx="3928925" cy="920275"/>
          </a:xfrm>
        </p:grpSpPr>
        <p:sp>
          <p:nvSpPr>
            <p:cNvPr id="2519" name="Google Shape;2519;p34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34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34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34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34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34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34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34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5 – Split 1">
  <p:cSld name="5 – Split">
    <p:spTree>
      <p:nvGrpSpPr>
        <p:cNvPr id="1" name="Shape 2527"/>
        <p:cNvGrpSpPr/>
        <p:nvPr/>
      </p:nvGrpSpPr>
      <p:grpSpPr>
        <a:xfrm>
          <a:off x="0" y="0"/>
          <a:ext cx="0" cy="0"/>
          <a:chOff x="0" y="0"/>
          <a:chExt cx="0" cy="0"/>
        </a:xfrm>
      </p:grpSpPr>
      <p:cxnSp>
        <p:nvCxnSpPr>
          <p:cNvPr id="2528" name="Google Shape;2528;p345"/>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529" name="Google Shape;2529;p345"/>
          <p:cNvGrpSpPr/>
          <p:nvPr/>
        </p:nvGrpSpPr>
        <p:grpSpPr>
          <a:xfrm>
            <a:off x="287525" y="4854557"/>
            <a:ext cx="634914" cy="148716"/>
            <a:chOff x="1841475" y="2392725"/>
            <a:chExt cx="3928925" cy="920275"/>
          </a:xfrm>
        </p:grpSpPr>
        <p:sp>
          <p:nvSpPr>
            <p:cNvPr id="2530" name="Google Shape;2530;p34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34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34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34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34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34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34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34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38" name="Google Shape;2538;p34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cxnSp>
        <p:nvCxnSpPr>
          <p:cNvPr id="2539" name="Google Shape;2539;p345"/>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40" name="Google Shape;2540;p345"/>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2541" name="Google Shape;2541;p345"/>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0 – Title 1">
  <p:cSld name="Divider_3">
    <p:bg>
      <p:bgPr>
        <a:solidFill>
          <a:schemeClr val="lt2"/>
        </a:solidFill>
        <a:effectLst/>
      </p:bgPr>
    </p:bg>
    <p:spTree>
      <p:nvGrpSpPr>
        <p:cNvPr id="1" name="Shape 2543"/>
        <p:cNvGrpSpPr/>
        <p:nvPr/>
      </p:nvGrpSpPr>
      <p:grpSpPr>
        <a:xfrm>
          <a:off x="0" y="0"/>
          <a:ext cx="0" cy="0"/>
          <a:chOff x="0" y="0"/>
          <a:chExt cx="0" cy="0"/>
        </a:xfrm>
      </p:grpSpPr>
      <p:pic>
        <p:nvPicPr>
          <p:cNvPr id="2544" name="Google Shape;2544;p34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545" name="Google Shape;2545;p34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546" name="Google Shape;2546;p34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547" name="Google Shape;2547;p34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8" name="Google Shape;2548;p347"/>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9" name="Google Shape;2549;p34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2018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550" name="Google Shape;2550;p347"/>
          <p:cNvGrpSpPr/>
          <p:nvPr/>
        </p:nvGrpSpPr>
        <p:grpSpPr>
          <a:xfrm>
            <a:off x="634507" y="819387"/>
            <a:ext cx="1337013" cy="313170"/>
            <a:chOff x="1841475" y="2392725"/>
            <a:chExt cx="3928925" cy="920275"/>
          </a:xfrm>
        </p:grpSpPr>
        <p:sp>
          <p:nvSpPr>
            <p:cNvPr id="2551" name="Google Shape;2551;p3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3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3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3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3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3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3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3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3 – Standard">
  <p:cSld name="Title Slide_6">
    <p:spTree>
      <p:nvGrpSpPr>
        <p:cNvPr id="1" name="Shape 2559"/>
        <p:cNvGrpSpPr/>
        <p:nvPr/>
      </p:nvGrpSpPr>
      <p:grpSpPr>
        <a:xfrm>
          <a:off x="0" y="0"/>
          <a:ext cx="0" cy="0"/>
          <a:chOff x="0" y="0"/>
          <a:chExt cx="0" cy="0"/>
        </a:xfrm>
      </p:grpSpPr>
      <p:sp>
        <p:nvSpPr>
          <p:cNvPr id="2560" name="Google Shape;2560;p34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61" name="Google Shape;2561;p348"/>
          <p:cNvGrpSpPr/>
          <p:nvPr/>
        </p:nvGrpSpPr>
        <p:grpSpPr>
          <a:xfrm>
            <a:off x="287525" y="4854557"/>
            <a:ext cx="634914" cy="148716"/>
            <a:chOff x="1841475" y="2392725"/>
            <a:chExt cx="3928925" cy="920275"/>
          </a:xfrm>
        </p:grpSpPr>
        <p:sp>
          <p:nvSpPr>
            <p:cNvPr id="2562" name="Google Shape;2562;p34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34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34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34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34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34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34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34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0" name="Google Shape;2570;p348"/>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_7">
  <p:cSld name="Title Slide_7">
    <p:spTree>
      <p:nvGrpSpPr>
        <p:cNvPr id="1" name="Shape 327"/>
        <p:cNvGrpSpPr/>
        <p:nvPr/>
      </p:nvGrpSpPr>
      <p:grpSpPr>
        <a:xfrm>
          <a:off x="0" y="0"/>
          <a:ext cx="0" cy="0"/>
          <a:chOff x="0" y="0"/>
          <a:chExt cx="0" cy="0"/>
        </a:xfrm>
      </p:grpSpPr>
      <p:pic>
        <p:nvPicPr>
          <p:cNvPr id="328" name="Google Shape;328;p37" descr="Shape 1178"/>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329" name="Google Shape;329;p37"/>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30" name="Google Shape;330;p37"/>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571"/>
        <p:cNvGrpSpPr/>
        <p:nvPr/>
      </p:nvGrpSpPr>
      <p:grpSpPr>
        <a:xfrm>
          <a:off x="0" y="0"/>
          <a:ext cx="0" cy="0"/>
          <a:chOff x="0" y="0"/>
          <a:chExt cx="0" cy="0"/>
        </a:xfrm>
      </p:grpSpPr>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572"/>
        <p:cNvGrpSpPr/>
        <p:nvPr/>
      </p:nvGrpSpPr>
      <p:grpSpPr>
        <a:xfrm>
          <a:off x="0" y="0"/>
          <a:ext cx="0" cy="0"/>
          <a:chOff x="0" y="0"/>
          <a:chExt cx="0" cy="0"/>
        </a:xfrm>
      </p:grpSpPr>
      <p:sp>
        <p:nvSpPr>
          <p:cNvPr id="2573" name="Google Shape;2573;p3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74" name="Google Shape;2574;p350"/>
          <p:cNvGrpSpPr/>
          <p:nvPr/>
        </p:nvGrpSpPr>
        <p:grpSpPr>
          <a:xfrm>
            <a:off x="287525" y="4854557"/>
            <a:ext cx="634914" cy="148716"/>
            <a:chOff x="1841475" y="2392725"/>
            <a:chExt cx="3928925" cy="920275"/>
          </a:xfrm>
        </p:grpSpPr>
        <p:sp>
          <p:nvSpPr>
            <p:cNvPr id="2575" name="Google Shape;2575;p35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35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35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35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35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35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35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35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83" name="Google Shape;2583;p350"/>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84" name="Google Shape;2584;p350"/>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585" name="Google Shape;2585;p350"/>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586" name="Google Shape;2586;p350"/>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2587" name="Google Shape;2587;p350"/>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4 – Sidebar">
  <p:cSld name="CUSTOM_5_1">
    <p:spTree>
      <p:nvGrpSpPr>
        <p:cNvPr id="1" name="Shape 2588"/>
        <p:cNvGrpSpPr/>
        <p:nvPr/>
      </p:nvGrpSpPr>
      <p:grpSpPr>
        <a:xfrm>
          <a:off x="0" y="0"/>
          <a:ext cx="0" cy="0"/>
          <a:chOff x="0" y="0"/>
          <a:chExt cx="0" cy="0"/>
        </a:xfrm>
      </p:grpSpPr>
      <p:cxnSp>
        <p:nvCxnSpPr>
          <p:cNvPr id="2589" name="Google Shape;2589;p35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590" name="Google Shape;2590;p35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91" name="Google Shape;2591;p351"/>
          <p:cNvGrpSpPr/>
          <p:nvPr/>
        </p:nvGrpSpPr>
        <p:grpSpPr>
          <a:xfrm>
            <a:off x="287525" y="4854557"/>
            <a:ext cx="634914" cy="148716"/>
            <a:chOff x="1841475" y="2392725"/>
            <a:chExt cx="3928925" cy="920275"/>
          </a:xfrm>
        </p:grpSpPr>
        <p:sp>
          <p:nvSpPr>
            <p:cNvPr id="2592" name="Google Shape;2592;p35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35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35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35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35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35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35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35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00" name="Google Shape;2600;p351"/>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601" name="Google Shape;2601;p351"/>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602" name="Google Shape;2602;p351"/>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2603"/>
        <p:cNvGrpSpPr/>
        <p:nvPr/>
      </p:nvGrpSpPr>
      <p:grpSpPr>
        <a:xfrm>
          <a:off x="0" y="0"/>
          <a:ext cx="0" cy="0"/>
          <a:chOff x="0" y="0"/>
          <a:chExt cx="0" cy="0"/>
        </a:xfrm>
      </p:grpSpPr>
      <p:sp>
        <p:nvSpPr>
          <p:cNvPr id="2604" name="Google Shape;2604;p352"/>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35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cxnSp>
        <p:nvCxnSpPr>
          <p:cNvPr id="2606" name="Google Shape;2606;p35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607" name="Google Shape;2607;p352"/>
          <p:cNvGrpSpPr/>
          <p:nvPr/>
        </p:nvGrpSpPr>
        <p:grpSpPr>
          <a:xfrm>
            <a:off x="287525" y="4854557"/>
            <a:ext cx="634914" cy="148716"/>
            <a:chOff x="1841475" y="2392725"/>
            <a:chExt cx="3928925" cy="920275"/>
          </a:xfrm>
        </p:grpSpPr>
        <p:sp>
          <p:nvSpPr>
            <p:cNvPr id="2608" name="Google Shape;2608;p3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3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3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3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3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3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3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3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16" name="Google Shape;2616;p352"/>
          <p:cNvCxnSpPr/>
          <p:nvPr/>
        </p:nvCxnSpPr>
        <p:spPr>
          <a:xfrm rot="10800000">
            <a:off x="295728" y="2131916"/>
            <a:ext cx="524700" cy="0"/>
          </a:xfrm>
          <a:prstGeom prst="straightConnector1">
            <a:avLst/>
          </a:prstGeom>
          <a:noFill/>
          <a:ln w="28575" cap="flat" cmpd="sng">
            <a:solidFill>
              <a:schemeClr val="dk1"/>
            </a:solidFill>
            <a:prstDash val="solid"/>
            <a:round/>
            <a:headEnd type="none" w="sm" len="sm"/>
            <a:tailEnd type="none" w="sm" len="sm"/>
          </a:ln>
        </p:spPr>
      </p:cxnSp>
      <p:sp>
        <p:nvSpPr>
          <p:cNvPr id="2617" name="Google Shape;2617;p352"/>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8" name="Google Shape;2618;p352"/>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619"/>
        <p:cNvGrpSpPr/>
        <p:nvPr/>
      </p:nvGrpSpPr>
      <p:grpSpPr>
        <a:xfrm>
          <a:off x="0" y="0"/>
          <a:ext cx="0" cy="0"/>
          <a:chOff x="0" y="0"/>
          <a:chExt cx="0" cy="0"/>
        </a:xfrm>
      </p:grpSpPr>
      <p:cxnSp>
        <p:nvCxnSpPr>
          <p:cNvPr id="2620" name="Google Shape;2620;p353"/>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621" name="Google Shape;2621;p353"/>
          <p:cNvGrpSpPr/>
          <p:nvPr/>
        </p:nvGrpSpPr>
        <p:grpSpPr>
          <a:xfrm>
            <a:off x="287525" y="4854557"/>
            <a:ext cx="634914" cy="148716"/>
            <a:chOff x="1841475" y="2392725"/>
            <a:chExt cx="3928925" cy="920275"/>
          </a:xfrm>
        </p:grpSpPr>
        <p:sp>
          <p:nvSpPr>
            <p:cNvPr id="2622" name="Google Shape;2622;p3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3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3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3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3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3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3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3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0" name="Google Shape;2630;p3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631" name="Google Shape;2631;p35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632" name="Google Shape;2632;p35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2633" name="Google Shape;2633;p353"/>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3 – Standard 1">
  <p:cSld name="Title Slide">
    <p:spTree>
      <p:nvGrpSpPr>
        <p:cNvPr id="1" name="Shape 2634"/>
        <p:cNvGrpSpPr/>
        <p:nvPr/>
      </p:nvGrpSpPr>
      <p:grpSpPr>
        <a:xfrm>
          <a:off x="0" y="0"/>
          <a:ext cx="0" cy="0"/>
          <a:chOff x="0" y="0"/>
          <a:chExt cx="0" cy="0"/>
        </a:xfrm>
      </p:grpSpPr>
      <p:sp>
        <p:nvSpPr>
          <p:cNvPr id="2635" name="Google Shape;2635;p3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636" name="Google Shape;2636;p354"/>
          <p:cNvGrpSpPr/>
          <p:nvPr/>
        </p:nvGrpSpPr>
        <p:grpSpPr>
          <a:xfrm>
            <a:off x="287525" y="4854557"/>
            <a:ext cx="634914" cy="148716"/>
            <a:chOff x="1841475" y="2392725"/>
            <a:chExt cx="3928925" cy="920275"/>
          </a:xfrm>
        </p:grpSpPr>
        <p:sp>
          <p:nvSpPr>
            <p:cNvPr id="2637" name="Google Shape;2637;p35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35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35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35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35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35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35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35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5" name="Google Shape;2645;p35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646"/>
        <p:cNvGrpSpPr/>
        <p:nvPr/>
      </p:nvGrpSpPr>
      <p:grpSpPr>
        <a:xfrm>
          <a:off x="0" y="0"/>
          <a:ext cx="0" cy="0"/>
          <a:chOff x="0" y="0"/>
          <a:chExt cx="0" cy="0"/>
        </a:xfrm>
      </p:grpSpPr>
      <p:sp>
        <p:nvSpPr>
          <p:cNvPr id="2647" name="Google Shape;2647;p355"/>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48" name="Google Shape;2648;p355"/>
          <p:cNvGrpSpPr/>
          <p:nvPr/>
        </p:nvGrpSpPr>
        <p:grpSpPr>
          <a:xfrm>
            <a:off x="287525" y="4854557"/>
            <a:ext cx="634914" cy="148716"/>
            <a:chOff x="1841475" y="2392725"/>
            <a:chExt cx="3928925" cy="920275"/>
          </a:xfrm>
        </p:grpSpPr>
        <p:sp>
          <p:nvSpPr>
            <p:cNvPr id="2649" name="Google Shape;2649;p3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3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3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3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3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3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3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3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57" name="Google Shape;2657;p355"/>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658" name="Google Shape;2658;p355"/>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659"/>
        <p:cNvGrpSpPr/>
        <p:nvPr/>
      </p:nvGrpSpPr>
      <p:grpSpPr>
        <a:xfrm>
          <a:off x="0" y="0"/>
          <a:ext cx="0" cy="0"/>
          <a:chOff x="0" y="0"/>
          <a:chExt cx="0" cy="0"/>
        </a:xfrm>
      </p:grpSpPr>
      <p:pic>
        <p:nvPicPr>
          <p:cNvPr id="2660" name="Google Shape;2660;p356"/>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2661" name="Google Shape;2661;p3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662" name="Google Shape;2662;p356"/>
          <p:cNvGrpSpPr/>
          <p:nvPr/>
        </p:nvGrpSpPr>
        <p:grpSpPr>
          <a:xfrm>
            <a:off x="287525" y="4854557"/>
            <a:ext cx="634914" cy="148716"/>
            <a:chOff x="1841475" y="2392725"/>
            <a:chExt cx="3928925" cy="920275"/>
          </a:xfrm>
        </p:grpSpPr>
        <p:sp>
          <p:nvSpPr>
            <p:cNvPr id="2663" name="Google Shape;2663;p3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3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3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3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3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3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3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3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671"/>
        <p:cNvGrpSpPr/>
        <p:nvPr/>
      </p:nvGrpSpPr>
      <p:grpSpPr>
        <a:xfrm>
          <a:off x="0" y="0"/>
          <a:ext cx="0" cy="0"/>
          <a:chOff x="0" y="0"/>
          <a:chExt cx="0" cy="0"/>
        </a:xfrm>
      </p:grpSpPr>
      <p:sp>
        <p:nvSpPr>
          <p:cNvPr id="2672" name="Google Shape;2672;p3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673" name="Google Shape;2673;p357"/>
          <p:cNvGrpSpPr/>
          <p:nvPr/>
        </p:nvGrpSpPr>
        <p:grpSpPr>
          <a:xfrm>
            <a:off x="287525" y="4854557"/>
            <a:ext cx="634914" cy="148716"/>
            <a:chOff x="1841475" y="2392725"/>
            <a:chExt cx="3928925" cy="920275"/>
          </a:xfrm>
        </p:grpSpPr>
        <p:sp>
          <p:nvSpPr>
            <p:cNvPr id="2674" name="Google Shape;2674;p35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35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35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35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35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35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35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35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5 – Split w/ Image">
  <p:cSld name="CUSTOM_8_2_1">
    <p:spTree>
      <p:nvGrpSpPr>
        <p:cNvPr id="1" name="Shape 2682"/>
        <p:cNvGrpSpPr/>
        <p:nvPr/>
      </p:nvGrpSpPr>
      <p:grpSpPr>
        <a:xfrm>
          <a:off x="0" y="0"/>
          <a:ext cx="0" cy="0"/>
          <a:chOff x="0" y="0"/>
          <a:chExt cx="0" cy="0"/>
        </a:xfrm>
      </p:grpSpPr>
      <p:sp>
        <p:nvSpPr>
          <p:cNvPr id="2683" name="Google Shape;2683;p35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2684" name="Google Shape;2684;p358"/>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685" name="Google Shape;2685;p358"/>
          <p:cNvGrpSpPr/>
          <p:nvPr/>
        </p:nvGrpSpPr>
        <p:grpSpPr>
          <a:xfrm>
            <a:off x="287525" y="4854557"/>
            <a:ext cx="634914" cy="148716"/>
            <a:chOff x="1841475" y="2392725"/>
            <a:chExt cx="3928925" cy="920275"/>
          </a:xfrm>
        </p:grpSpPr>
        <p:sp>
          <p:nvSpPr>
            <p:cNvPr id="2686" name="Google Shape;2686;p35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35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35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35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35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35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35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35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4" name="Google Shape;2694;p358"/>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95" name="Google Shape;2695;p358"/>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_5">
  <p:cSld name="Title Slide_5">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192475" y="151274"/>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grpSp>
        <p:nvGrpSpPr>
          <p:cNvPr id="333" name="Google Shape;333;p38"/>
          <p:cNvGrpSpPr/>
          <p:nvPr/>
        </p:nvGrpSpPr>
        <p:grpSpPr>
          <a:xfrm>
            <a:off x="287524" y="4854555"/>
            <a:ext cx="634927" cy="148727"/>
            <a:chOff x="0" y="-1"/>
            <a:chExt cx="634927" cy="148727"/>
          </a:xfrm>
        </p:grpSpPr>
        <p:sp>
          <p:nvSpPr>
            <p:cNvPr id="334" name="Google Shape;334;p38"/>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8"/>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8"/>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8"/>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8"/>
            <p:cNvSpPr/>
            <p:nvPr/>
          </p:nvSpPr>
          <p:spPr>
            <a:xfrm>
              <a:off x="582935" y="-1"/>
              <a:ext cx="22500" cy="1464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8"/>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8"/>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8"/>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00877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8"/>
          <p:cNvSpPr txBox="1">
            <a:spLocks noGrp="1"/>
          </p:cNvSpPr>
          <p:nvPr>
            <p:ph type="body" idx="1"/>
          </p:nvPr>
        </p:nvSpPr>
        <p:spPr>
          <a:xfrm>
            <a:off x="915400" y="900399"/>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1pPr>
            <a:lvl2pPr marL="914400" marR="0" lvl="1"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2pPr>
            <a:lvl3pPr marL="1371600" marR="0" lvl="2"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3pPr>
            <a:lvl4pPr marL="1828800" marR="0" lvl="3"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4pPr>
            <a:lvl5pPr marL="2286000" marR="0" lvl="4" indent="-317500" algn="l" rtl="0">
              <a:lnSpc>
                <a:spcPct val="110000"/>
              </a:lnSpc>
              <a:spcBef>
                <a:spcPts val="0"/>
              </a:spcBef>
              <a:spcAft>
                <a:spcPts val="0"/>
              </a:spcAft>
              <a:buClr>
                <a:srgbClr val="00253E"/>
              </a:buClr>
              <a:buSzPts val="1400"/>
              <a:buFont typeface="Helvetica Neue"/>
              <a:buChar char="○"/>
              <a:defRPr sz="1400" b="0" i="0" u="none" strike="noStrike" cap="none">
                <a:solidFill>
                  <a:srgbClr val="00253E"/>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43" name="Google Shape;343;p3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2696"/>
        <p:cNvGrpSpPr/>
        <p:nvPr/>
      </p:nvGrpSpPr>
      <p:grpSpPr>
        <a:xfrm>
          <a:off x="0" y="0"/>
          <a:ext cx="0" cy="0"/>
          <a:chOff x="0" y="0"/>
          <a:chExt cx="0" cy="0"/>
        </a:xfrm>
      </p:grpSpPr>
      <p:pic>
        <p:nvPicPr>
          <p:cNvPr id="2697" name="Google Shape;2697;p35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698" name="Google Shape;2698;p359"/>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699" name="Google Shape;2699;p35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700" name="Google Shape;2700;p359"/>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1" name="Google Shape;2701;p359"/>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Proxima Nova"/>
                <a:ea typeface="Proxima Nova"/>
                <a:cs typeface="Proxima Nova"/>
                <a:sym typeface="Proxima Nova"/>
              </a:rPr>
              <a:t>© Copyright 2018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702" name="Google Shape;2702;p359"/>
          <p:cNvGrpSpPr/>
          <p:nvPr/>
        </p:nvGrpSpPr>
        <p:grpSpPr>
          <a:xfrm>
            <a:off x="634507" y="819387"/>
            <a:ext cx="1337013" cy="313170"/>
            <a:chOff x="1841475" y="2392725"/>
            <a:chExt cx="3928925" cy="920275"/>
          </a:xfrm>
        </p:grpSpPr>
        <p:sp>
          <p:nvSpPr>
            <p:cNvPr id="2703" name="Google Shape;2703;p3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3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3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3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3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3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3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3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1" name="Google Shape;2711;p359"/>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4 – Sidebar 1">
  <p:cSld name="CUSTOM_5">
    <p:spTree>
      <p:nvGrpSpPr>
        <p:cNvPr id="1" name="Shape 2712"/>
        <p:cNvGrpSpPr/>
        <p:nvPr/>
      </p:nvGrpSpPr>
      <p:grpSpPr>
        <a:xfrm>
          <a:off x="0" y="0"/>
          <a:ext cx="0" cy="0"/>
          <a:chOff x="0" y="0"/>
          <a:chExt cx="0" cy="0"/>
        </a:xfrm>
      </p:grpSpPr>
      <p:cxnSp>
        <p:nvCxnSpPr>
          <p:cNvPr id="2713" name="Google Shape;2713;p36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714" name="Google Shape;2714;p36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5" name="Google Shape;2715;p360"/>
          <p:cNvGrpSpPr/>
          <p:nvPr/>
        </p:nvGrpSpPr>
        <p:grpSpPr>
          <a:xfrm>
            <a:off x="287525" y="4854557"/>
            <a:ext cx="634914" cy="148716"/>
            <a:chOff x="1841475" y="2392725"/>
            <a:chExt cx="3928925" cy="920275"/>
          </a:xfrm>
        </p:grpSpPr>
        <p:sp>
          <p:nvSpPr>
            <p:cNvPr id="2716" name="Google Shape;2716;p36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36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36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36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36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36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36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36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724" name="Google Shape;2724;p360"/>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725" name="Google Shape;2725;p36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2726" name="Google Shape;2726;p36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5 – Split w/ Image 1">
  <p:cSld name="CUSTOM_8_2">
    <p:spTree>
      <p:nvGrpSpPr>
        <p:cNvPr id="1" name="Shape 2727"/>
        <p:cNvGrpSpPr/>
        <p:nvPr/>
      </p:nvGrpSpPr>
      <p:grpSpPr>
        <a:xfrm>
          <a:off x="0" y="0"/>
          <a:ext cx="0" cy="0"/>
          <a:chOff x="0" y="0"/>
          <a:chExt cx="0" cy="0"/>
        </a:xfrm>
      </p:grpSpPr>
      <p:sp>
        <p:nvSpPr>
          <p:cNvPr id="2728" name="Google Shape;2728;p36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2729" name="Google Shape;2729;p361"/>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730" name="Google Shape;2730;p361"/>
          <p:cNvGrpSpPr/>
          <p:nvPr/>
        </p:nvGrpSpPr>
        <p:grpSpPr>
          <a:xfrm>
            <a:off x="287525" y="4854557"/>
            <a:ext cx="634914" cy="148716"/>
            <a:chOff x="1841475" y="2392725"/>
            <a:chExt cx="3928925" cy="920275"/>
          </a:xfrm>
        </p:grpSpPr>
        <p:sp>
          <p:nvSpPr>
            <p:cNvPr id="2731" name="Google Shape;2731;p3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3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3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3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3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3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3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3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39" name="Google Shape;2739;p36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0" name="Google Shape;2740;p36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741"/>
        <p:cNvGrpSpPr/>
        <p:nvPr/>
      </p:nvGrpSpPr>
      <p:grpSpPr>
        <a:xfrm>
          <a:off x="0" y="0"/>
          <a:ext cx="0" cy="0"/>
          <a:chOff x="0" y="0"/>
          <a:chExt cx="0" cy="0"/>
        </a:xfrm>
      </p:grpSpPr>
      <p:grpSp>
        <p:nvGrpSpPr>
          <p:cNvPr id="2742" name="Google Shape;2742;p362"/>
          <p:cNvGrpSpPr/>
          <p:nvPr/>
        </p:nvGrpSpPr>
        <p:grpSpPr>
          <a:xfrm>
            <a:off x="287525" y="4854557"/>
            <a:ext cx="634914" cy="148716"/>
            <a:chOff x="1841475" y="2392725"/>
            <a:chExt cx="3928925" cy="920275"/>
          </a:xfrm>
        </p:grpSpPr>
        <p:sp>
          <p:nvSpPr>
            <p:cNvPr id="2743" name="Google Shape;2743;p3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3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3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3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3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3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3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3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1" name="Google Shape;2751;p36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752" name="Google Shape;2752;p36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753" name="Google Shape;2753;p362"/>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754" name="Google Shape;2754;p362"/>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755" name="Google Shape;2755;p362"/>
          <p:cNvCxnSpPr/>
          <p:nvPr/>
        </p:nvCxnSpPr>
        <p:spPr>
          <a:xfrm>
            <a:off x="30678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2756" name="Google Shape;2756;p36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1000"/>
              </a:spcAft>
              <a:buClr>
                <a:srgbClr val="000000"/>
              </a:buClr>
              <a:buSzPts val="1100"/>
              <a:buFont typeface="Arial"/>
              <a:buNone/>
            </a:pPr>
            <a:endParaRPr sz="1100" b="0" i="0" u="none" strike="noStrike" cap="none">
              <a:solidFill>
                <a:schemeClr val="dk1"/>
              </a:solidFill>
              <a:latin typeface="Proxima Nova"/>
              <a:ea typeface="Proxima Nova"/>
              <a:cs typeface="Proxima Nova"/>
              <a:sym typeface="Proxima Nova"/>
            </a:endParaRPr>
          </a:p>
        </p:txBody>
      </p:sp>
      <p:sp>
        <p:nvSpPr>
          <p:cNvPr id="2757" name="Google Shape;2757;p36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2758" name="Google Shape;2758;p36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2759" name="Google Shape;2759;p36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0000"/>
              </a:lnSpc>
              <a:spcBef>
                <a:spcPts val="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1pPr>
            <a:lvl2pPr marL="914400" marR="0" lvl="1"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2pPr>
            <a:lvl3pPr marL="1371600" marR="0" lvl="2"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3pPr>
            <a:lvl4pPr marL="1828800" marR="0" lvl="3"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98450" algn="l" rtl="0">
              <a:lnSpc>
                <a:spcPct val="110000"/>
              </a:lnSpc>
              <a:spcBef>
                <a:spcPts val="1000"/>
              </a:spcBef>
              <a:spcAft>
                <a:spcPts val="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98450" algn="l" rtl="0">
              <a:lnSpc>
                <a:spcPct val="110000"/>
              </a:lnSpc>
              <a:spcBef>
                <a:spcPts val="1000"/>
              </a:spcBef>
              <a:spcAft>
                <a:spcPts val="1000"/>
              </a:spcAft>
              <a:buClr>
                <a:schemeClr val="dk1"/>
              </a:buClr>
              <a:buSzPts val="11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2760"/>
        <p:cNvGrpSpPr/>
        <p:nvPr/>
      </p:nvGrpSpPr>
      <p:grpSpPr>
        <a:xfrm>
          <a:off x="0" y="0"/>
          <a:ext cx="0" cy="0"/>
          <a:chOff x="0" y="0"/>
          <a:chExt cx="0" cy="0"/>
        </a:xfrm>
      </p:grpSpPr>
      <p:sp>
        <p:nvSpPr>
          <p:cNvPr id="2761" name="Google Shape;2761;p363"/>
          <p:cNvSpPr txBox="1">
            <a:spLocks noGrp="1"/>
          </p:cNvSpPr>
          <p:nvPr>
            <p:ph type="title"/>
          </p:nvPr>
        </p:nvSpPr>
        <p:spPr>
          <a:xfrm>
            <a:off x="113722" y="149918"/>
            <a:ext cx="8796900" cy="474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62" name="Google Shape;2762;p363"/>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763" name="Google Shape;2763;p363"/>
          <p:cNvSpPr txBox="1">
            <a:spLocks noGrp="1"/>
          </p:cNvSpPr>
          <p:nvPr>
            <p:ph type="body" idx="1"/>
          </p:nvPr>
        </p:nvSpPr>
        <p:spPr>
          <a:xfrm>
            <a:off x="114300" y="624363"/>
            <a:ext cx="8796300" cy="28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3 – Standard 2">
  <p:cSld name="Title Slide_5">
    <p:spTree>
      <p:nvGrpSpPr>
        <p:cNvPr id="1" name="Shape 2764"/>
        <p:cNvGrpSpPr/>
        <p:nvPr/>
      </p:nvGrpSpPr>
      <p:grpSpPr>
        <a:xfrm>
          <a:off x="0" y="0"/>
          <a:ext cx="0" cy="0"/>
          <a:chOff x="0" y="0"/>
          <a:chExt cx="0" cy="0"/>
        </a:xfrm>
      </p:grpSpPr>
      <p:sp>
        <p:nvSpPr>
          <p:cNvPr id="2765" name="Google Shape;2765;p36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66" name="Google Shape;2766;p364"/>
          <p:cNvGrpSpPr/>
          <p:nvPr/>
        </p:nvGrpSpPr>
        <p:grpSpPr>
          <a:xfrm>
            <a:off x="287525" y="4854556"/>
            <a:ext cx="634914" cy="148716"/>
            <a:chOff x="1841475" y="2392725"/>
            <a:chExt cx="3928925" cy="920275"/>
          </a:xfrm>
        </p:grpSpPr>
        <p:sp>
          <p:nvSpPr>
            <p:cNvPr id="2767" name="Google Shape;2767;p36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6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6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5" name="Google Shape;2775;p36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76"/>
        <p:cNvGrpSpPr/>
        <p:nvPr/>
      </p:nvGrpSpPr>
      <p:grpSpPr>
        <a:xfrm>
          <a:off x="0" y="0"/>
          <a:ext cx="0" cy="0"/>
          <a:chOff x="0" y="0"/>
          <a:chExt cx="0" cy="0"/>
        </a:xfrm>
      </p:grpSpPr>
      <p:sp>
        <p:nvSpPr>
          <p:cNvPr id="2777" name="Google Shape;2777;p365"/>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2pPr>
            <a:lvl3pPr marR="0" lvl="2"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3pPr>
            <a:lvl4pPr marR="0" lvl="3"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4pPr>
            <a:lvl5pPr marR="0" lvl="4"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5pPr>
            <a:lvl6pPr marR="0" lvl="5"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6pPr>
            <a:lvl7pPr marR="0" lvl="6"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7pPr>
            <a:lvl8pPr marR="0" lvl="7"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8pPr>
            <a:lvl9pPr marR="0" lvl="8" algn="l" rtl="0">
              <a:spcBef>
                <a:spcPts val="0"/>
              </a:spcBef>
              <a:spcAft>
                <a:spcPts val="0"/>
              </a:spcAft>
              <a:buClr>
                <a:srgbClr val="2C95DD"/>
              </a:buClr>
              <a:buSzPts val="3200"/>
              <a:buFont typeface="Arial"/>
              <a:buNone/>
              <a:defRPr sz="3200" b="0" i="0" u="none" strike="noStrike" cap="none">
                <a:solidFill>
                  <a:srgbClr val="2C95DD"/>
                </a:solidFill>
                <a:latin typeface="Arial"/>
                <a:ea typeface="Arial"/>
                <a:cs typeface="Arial"/>
                <a:sym typeface="Arial"/>
              </a:defRPr>
            </a:lvl9pPr>
          </a:lstStyle>
          <a:p>
            <a:endParaRPr/>
          </a:p>
        </p:txBody>
      </p:sp>
      <p:sp>
        <p:nvSpPr>
          <p:cNvPr id="2778" name="Google Shape;2778;p365"/>
          <p:cNvSpPr txBox="1">
            <a:spLocks noGrp="1"/>
          </p:cNvSpPr>
          <p:nvPr>
            <p:ph type="body" idx="1"/>
          </p:nvPr>
        </p:nvSpPr>
        <p:spPr>
          <a:xfrm>
            <a:off x="366713" y="1074737"/>
            <a:ext cx="8410500" cy="3383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black background">
  <p:cSld name="black background">
    <p:spTree>
      <p:nvGrpSpPr>
        <p:cNvPr id="1" name="Shape 2779"/>
        <p:cNvGrpSpPr/>
        <p:nvPr/>
      </p:nvGrpSpPr>
      <p:grpSpPr>
        <a:xfrm>
          <a:off x="0" y="0"/>
          <a:ext cx="0" cy="0"/>
          <a:chOff x="0" y="0"/>
          <a:chExt cx="0" cy="0"/>
        </a:xfrm>
      </p:grpSpPr>
      <p:sp>
        <p:nvSpPr>
          <p:cNvPr id="2780" name="Google Shape;2780;p366"/>
          <p:cNvSpPr/>
          <p:nvPr/>
        </p:nvSpPr>
        <p:spPr>
          <a:xfrm>
            <a:off x="0" y="1"/>
            <a:ext cx="9144000" cy="5143500"/>
          </a:xfrm>
          <a:prstGeom prst="rect">
            <a:avLst/>
          </a:prstGeom>
          <a:solidFill>
            <a:srgbClr val="000000"/>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781" name="Google Shape;2781;p366"/>
          <p:cNvSpPr/>
          <p:nvPr/>
        </p:nvSpPr>
        <p:spPr>
          <a:xfrm>
            <a:off x="0" y="4629150"/>
            <a:ext cx="9144000" cy="385800"/>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782" name="Google Shape;2782;p366"/>
          <p:cNvSpPr txBox="1"/>
          <p:nvPr/>
        </p:nvSpPr>
        <p:spPr>
          <a:xfrm flipH="1">
            <a:off x="8553450" y="5021263"/>
            <a:ext cx="533400" cy="123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sz="800" b="0" i="0" u="none" strike="noStrike" cap="none">
              <a:solidFill>
                <a:srgbClr val="7F7F7F"/>
              </a:solidFill>
              <a:latin typeface="Arial"/>
              <a:ea typeface="Arial"/>
              <a:cs typeface="Arial"/>
              <a:sym typeface="Arial"/>
            </a:endParaRPr>
          </a:p>
        </p:txBody>
      </p:sp>
      <p:sp>
        <p:nvSpPr>
          <p:cNvPr id="2783" name="Google Shape;2783;p366"/>
          <p:cNvSpPr txBox="1"/>
          <p:nvPr/>
        </p:nvSpPr>
        <p:spPr>
          <a:xfrm>
            <a:off x="366712" y="5018087"/>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150"/>
              <a:buFont typeface="Arial"/>
              <a:buNone/>
            </a:pPr>
            <a:r>
              <a:rPr lang="en" sz="600" b="0" i="0" u="none" strike="noStrike" cap="none">
                <a:solidFill>
                  <a:srgbClr val="7F7F7F"/>
                </a:solidFill>
                <a:latin typeface="Arial"/>
                <a:ea typeface="Arial"/>
                <a:cs typeface="Arial"/>
                <a:sym typeface="Arial"/>
              </a:rPr>
              <a:t>© Copyright 2013 Pivotal. All rights reserved.</a:t>
            </a:r>
            <a:endParaRPr/>
          </a:p>
        </p:txBody>
      </p:sp>
      <p:pic>
        <p:nvPicPr>
          <p:cNvPr id="2784" name="Google Shape;2784;p366"/>
          <p:cNvPicPr preferRelativeResize="0"/>
          <p:nvPr/>
        </p:nvPicPr>
        <p:blipFill rotWithShape="1">
          <a:blip r:embed="rId2">
            <a:alphaModFix/>
          </a:blip>
          <a:srcRect/>
          <a:stretch/>
        </p:blipFill>
        <p:spPr>
          <a:xfrm>
            <a:off x="7942264" y="4713287"/>
            <a:ext cx="957299" cy="220800"/>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3 – Standard 1 1">
  <p:cSld name="3 – Standard 1">
    <p:spTree>
      <p:nvGrpSpPr>
        <p:cNvPr id="1" name="Shape 2785"/>
        <p:cNvGrpSpPr/>
        <p:nvPr/>
      </p:nvGrpSpPr>
      <p:grpSpPr>
        <a:xfrm>
          <a:off x="0" y="0"/>
          <a:ext cx="0" cy="0"/>
          <a:chOff x="0" y="0"/>
          <a:chExt cx="0" cy="0"/>
        </a:xfrm>
      </p:grpSpPr>
      <p:sp>
        <p:nvSpPr>
          <p:cNvPr id="2786" name="Google Shape;2786;p36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787" name="Google Shape;2787;p367"/>
          <p:cNvGrpSpPr/>
          <p:nvPr/>
        </p:nvGrpSpPr>
        <p:grpSpPr>
          <a:xfrm>
            <a:off x="287525" y="4854556"/>
            <a:ext cx="634918" cy="148733"/>
            <a:chOff x="1841475" y="2392725"/>
            <a:chExt cx="3928950" cy="920375"/>
          </a:xfrm>
        </p:grpSpPr>
        <p:sp>
          <p:nvSpPr>
            <p:cNvPr id="2788" name="Google Shape;2788;p367"/>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367"/>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367"/>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367"/>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367"/>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367"/>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367"/>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367"/>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6" name="Google Shape;2796;p36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A – Blank 1">
  <p:cSld name="A – Blank">
    <p:spTree>
      <p:nvGrpSpPr>
        <p:cNvPr id="1" name="Shape 2797"/>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44"/>
        <p:cNvGrpSpPr/>
        <p:nvPr/>
      </p:nvGrpSpPr>
      <p:grpSpPr>
        <a:xfrm>
          <a:off x="0" y="0"/>
          <a:ext cx="0" cy="0"/>
          <a:chOff x="0" y="0"/>
          <a:chExt cx="0" cy="0"/>
        </a:xfrm>
      </p:grpSpPr>
      <p:sp>
        <p:nvSpPr>
          <p:cNvPr id="345" name="Google Shape;345;p3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Temp Basic with Rule">
  <p:cSld name="Temp Basic with Rule">
    <p:bg>
      <p:bgPr>
        <a:solidFill>
          <a:srgbClr val="17232A"/>
        </a:solidFill>
        <a:effectLst/>
      </p:bgPr>
    </p:bg>
    <p:spTree>
      <p:nvGrpSpPr>
        <p:cNvPr id="1" name="Shape 2798"/>
        <p:cNvGrpSpPr/>
        <p:nvPr/>
      </p:nvGrpSpPr>
      <p:grpSpPr>
        <a:xfrm>
          <a:off x="0" y="0"/>
          <a:ext cx="0" cy="0"/>
          <a:chOff x="0" y="0"/>
          <a:chExt cx="0" cy="0"/>
        </a:xfrm>
      </p:grpSpPr>
      <p:sp>
        <p:nvSpPr>
          <p:cNvPr id="2799" name="Google Shape;2799;p369"/>
          <p:cNvSpPr txBox="1">
            <a:spLocks noGrp="1"/>
          </p:cNvSpPr>
          <p:nvPr>
            <p:ph type="title"/>
          </p:nvPr>
        </p:nvSpPr>
        <p:spPr>
          <a:xfrm>
            <a:off x="457199" y="320040"/>
            <a:ext cx="8229600" cy="3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400"/>
              <a:buFont typeface="Arial"/>
              <a:buNone/>
              <a:defRPr sz="3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00" name="Google Shape;2800;p369"/>
          <p:cNvSpPr txBox="1">
            <a:spLocks noGrp="1"/>
          </p:cNvSpPr>
          <p:nvPr>
            <p:ph type="body" idx="1"/>
          </p:nvPr>
        </p:nvSpPr>
        <p:spPr>
          <a:xfrm>
            <a:off x="457200" y="1108074"/>
            <a:ext cx="8229600" cy="3082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801" name="Google Shape;2801;p369"/>
          <p:cNvSpPr/>
          <p:nvPr/>
        </p:nvSpPr>
        <p:spPr>
          <a:xfrm>
            <a:off x="0" y="4629150"/>
            <a:ext cx="9144000" cy="385800"/>
          </a:xfrm>
          <a:prstGeom prst="rect">
            <a:avLst/>
          </a:prstGeom>
          <a:solidFill>
            <a:srgbClr val="0078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802" name="Google Shape;2802;p369"/>
          <p:cNvSpPr txBox="1"/>
          <p:nvPr/>
        </p:nvSpPr>
        <p:spPr>
          <a:xfrm>
            <a:off x="366713" y="5018449"/>
            <a:ext cx="22749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7F7F7F"/>
                </a:solidFill>
                <a:latin typeface="Arial"/>
                <a:ea typeface="Arial"/>
                <a:cs typeface="Arial"/>
                <a:sym typeface="Arial"/>
              </a:rPr>
              <a:t>© Copyright 2015 Pivotal. All rights reserved.</a:t>
            </a:r>
            <a:endParaRPr sz="600" b="0" i="0" u="none" strike="noStrike" cap="none">
              <a:solidFill>
                <a:srgbClr val="7F7F7F"/>
              </a:solidFill>
              <a:latin typeface="Arial"/>
              <a:ea typeface="Arial"/>
              <a:cs typeface="Arial"/>
              <a:sym typeface="Arial"/>
            </a:endParaRPr>
          </a:p>
        </p:txBody>
      </p:sp>
      <p:pic>
        <p:nvPicPr>
          <p:cNvPr id="2803" name="Google Shape;2803;p369"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cxnSp>
        <p:nvCxnSpPr>
          <p:cNvPr id="2804" name="Google Shape;2804;p369"/>
          <p:cNvCxnSpPr/>
          <p:nvPr/>
        </p:nvCxnSpPr>
        <p:spPr>
          <a:xfrm>
            <a:off x="0" y="885931"/>
            <a:ext cx="9144000" cy="0"/>
          </a:xfrm>
          <a:prstGeom prst="straightConnector1">
            <a:avLst/>
          </a:prstGeom>
          <a:noFill/>
          <a:ln w="9525" cap="flat" cmpd="sng">
            <a:solidFill>
              <a:srgbClr val="E8E8E8"/>
            </a:solidFill>
            <a:prstDash val="solid"/>
            <a:round/>
            <a:headEnd type="none" w="sm" len="sm"/>
            <a:tailEnd type="none" w="sm" len="sm"/>
          </a:ln>
        </p:spPr>
      </p:cxn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05"/>
        <p:cNvGrpSpPr/>
        <p:nvPr/>
      </p:nvGrpSpPr>
      <p:grpSpPr>
        <a:xfrm>
          <a:off x="0" y="0"/>
          <a:ext cx="0" cy="0"/>
          <a:chOff x="0" y="0"/>
          <a:chExt cx="0" cy="0"/>
        </a:xfrm>
      </p:grpSpPr>
      <p:sp>
        <p:nvSpPr>
          <p:cNvPr id="2806" name="Google Shape;2806;p37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807" name="Google Shape;2807;p37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808" name="Google Shape;2808;p3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09"/>
        <p:cNvGrpSpPr/>
        <p:nvPr/>
      </p:nvGrpSpPr>
      <p:grpSpPr>
        <a:xfrm>
          <a:off x="0" y="0"/>
          <a:ext cx="0" cy="0"/>
          <a:chOff x="0" y="0"/>
          <a:chExt cx="0" cy="0"/>
        </a:xfrm>
      </p:grpSpPr>
      <p:sp>
        <p:nvSpPr>
          <p:cNvPr id="2810" name="Google Shape;2810;p371"/>
          <p:cNvSpPr txBox="1">
            <a:spLocks noGrp="1"/>
          </p:cNvSpPr>
          <p:nvPr>
            <p:ph type="title"/>
          </p:nvPr>
        </p:nvSpPr>
        <p:spPr>
          <a:xfrm>
            <a:off x="366712" y="325437"/>
            <a:ext cx="8410500" cy="460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2812"/>
        <p:cNvGrpSpPr/>
        <p:nvPr/>
      </p:nvGrpSpPr>
      <p:grpSpPr>
        <a:xfrm>
          <a:off x="0" y="0"/>
          <a:ext cx="0" cy="0"/>
          <a:chOff x="0" y="0"/>
          <a:chExt cx="0" cy="0"/>
        </a:xfrm>
      </p:grpSpPr>
      <p:pic>
        <p:nvPicPr>
          <p:cNvPr id="2813" name="Google Shape;2813;p373"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814" name="Google Shape;2814;p37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815" name="Google Shape;2815;p37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816" name="Google Shape;2816;p373"/>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7" name="Google Shape;2817;p37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818" name="Google Shape;2818;p373"/>
          <p:cNvGrpSpPr/>
          <p:nvPr/>
        </p:nvGrpSpPr>
        <p:grpSpPr>
          <a:xfrm>
            <a:off x="634507" y="819388"/>
            <a:ext cx="1337013" cy="313170"/>
            <a:chOff x="1841475" y="2392725"/>
            <a:chExt cx="3928925" cy="920275"/>
          </a:xfrm>
        </p:grpSpPr>
        <p:sp>
          <p:nvSpPr>
            <p:cNvPr id="2819" name="Google Shape;2819;p37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7" name="Google Shape;2827;p37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828"/>
        <p:cNvGrpSpPr/>
        <p:nvPr/>
      </p:nvGrpSpPr>
      <p:grpSpPr>
        <a:xfrm>
          <a:off x="0" y="0"/>
          <a:ext cx="0" cy="0"/>
          <a:chOff x="0" y="0"/>
          <a:chExt cx="0" cy="0"/>
        </a:xfrm>
      </p:grpSpPr>
      <p:sp>
        <p:nvSpPr>
          <p:cNvPr id="2829" name="Google Shape;2829;p37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830" name="Google Shape;2830;p374"/>
          <p:cNvGrpSpPr/>
          <p:nvPr/>
        </p:nvGrpSpPr>
        <p:grpSpPr>
          <a:xfrm>
            <a:off x="287525" y="4854556"/>
            <a:ext cx="634914" cy="148716"/>
            <a:chOff x="1841475" y="2392725"/>
            <a:chExt cx="3928925" cy="920275"/>
          </a:xfrm>
        </p:grpSpPr>
        <p:sp>
          <p:nvSpPr>
            <p:cNvPr id="2831" name="Google Shape;2831;p37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39" name="Google Shape;2839;p374"/>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840" name="Google Shape;2840;p37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841"/>
        <p:cNvGrpSpPr/>
        <p:nvPr/>
      </p:nvGrpSpPr>
      <p:grpSpPr>
        <a:xfrm>
          <a:off x="0" y="0"/>
          <a:ext cx="0" cy="0"/>
          <a:chOff x="0" y="0"/>
          <a:chExt cx="0" cy="0"/>
        </a:xfrm>
      </p:grpSpPr>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842"/>
        <p:cNvGrpSpPr/>
        <p:nvPr/>
      </p:nvGrpSpPr>
      <p:grpSpPr>
        <a:xfrm>
          <a:off x="0" y="0"/>
          <a:ext cx="0" cy="0"/>
          <a:chOff x="0" y="0"/>
          <a:chExt cx="0" cy="0"/>
        </a:xfrm>
      </p:grpSpPr>
      <p:sp>
        <p:nvSpPr>
          <p:cNvPr id="2843" name="Google Shape;2843;p37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44" name="Google Shape;2844;p376"/>
          <p:cNvGrpSpPr/>
          <p:nvPr/>
        </p:nvGrpSpPr>
        <p:grpSpPr>
          <a:xfrm>
            <a:off x="287525" y="4854556"/>
            <a:ext cx="634914" cy="148716"/>
            <a:chOff x="1841475" y="2392725"/>
            <a:chExt cx="3928925" cy="920275"/>
          </a:xfrm>
        </p:grpSpPr>
        <p:sp>
          <p:nvSpPr>
            <p:cNvPr id="2845" name="Google Shape;2845;p37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3" name="Google Shape;2853;p37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854"/>
        <p:cNvGrpSpPr/>
        <p:nvPr/>
      </p:nvGrpSpPr>
      <p:grpSpPr>
        <a:xfrm>
          <a:off x="0" y="0"/>
          <a:ext cx="0" cy="0"/>
          <a:chOff x="0" y="0"/>
          <a:chExt cx="0" cy="0"/>
        </a:xfrm>
      </p:grpSpPr>
      <p:sp>
        <p:nvSpPr>
          <p:cNvPr id="2855" name="Google Shape;2855;p37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6" name="Google Shape;2856;p377"/>
          <p:cNvGrpSpPr/>
          <p:nvPr/>
        </p:nvGrpSpPr>
        <p:grpSpPr>
          <a:xfrm>
            <a:off x="287525" y="4854556"/>
            <a:ext cx="634914" cy="148716"/>
            <a:chOff x="1841475" y="2392725"/>
            <a:chExt cx="3928925" cy="920275"/>
          </a:xfrm>
        </p:grpSpPr>
        <p:sp>
          <p:nvSpPr>
            <p:cNvPr id="2857" name="Google Shape;2857;p37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5" name="Google Shape;2865;p37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6" name="Google Shape;2866;p37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867" name="Google Shape;2867;p3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868" name="Google Shape;2868;p37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869" name="Google Shape;2869;p37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870"/>
        <p:cNvGrpSpPr/>
        <p:nvPr/>
      </p:nvGrpSpPr>
      <p:grpSpPr>
        <a:xfrm>
          <a:off x="0" y="0"/>
          <a:ext cx="0" cy="0"/>
          <a:chOff x="0" y="0"/>
          <a:chExt cx="0" cy="0"/>
        </a:xfrm>
      </p:grpSpPr>
      <p:pic>
        <p:nvPicPr>
          <p:cNvPr id="2871" name="Google Shape;2871;p378"/>
          <p:cNvPicPr preferRelativeResize="0"/>
          <p:nvPr/>
        </p:nvPicPr>
        <p:blipFill>
          <a:blip r:embed="rId2">
            <a:alphaModFix/>
          </a:blip>
          <a:stretch>
            <a:fillRect/>
          </a:stretch>
        </p:blipFill>
        <p:spPr>
          <a:xfrm>
            <a:off x="0" y="0"/>
            <a:ext cx="9144000" cy="5143489"/>
          </a:xfrm>
          <a:prstGeom prst="rect">
            <a:avLst/>
          </a:prstGeom>
          <a:noFill/>
          <a:ln>
            <a:noFill/>
          </a:ln>
        </p:spPr>
      </p:pic>
      <p:sp>
        <p:nvSpPr>
          <p:cNvPr id="2872" name="Google Shape;2872;p37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73" name="Google Shape;2873;p378"/>
          <p:cNvGrpSpPr/>
          <p:nvPr/>
        </p:nvGrpSpPr>
        <p:grpSpPr>
          <a:xfrm>
            <a:off x="287525" y="4854556"/>
            <a:ext cx="634914" cy="148716"/>
            <a:chOff x="1841475" y="2392725"/>
            <a:chExt cx="3928925" cy="920275"/>
          </a:xfrm>
        </p:grpSpPr>
        <p:sp>
          <p:nvSpPr>
            <p:cNvPr id="2874" name="Google Shape;2874;p37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882"/>
        <p:cNvGrpSpPr/>
        <p:nvPr/>
      </p:nvGrpSpPr>
      <p:grpSpPr>
        <a:xfrm>
          <a:off x="0" y="0"/>
          <a:ext cx="0" cy="0"/>
          <a:chOff x="0" y="0"/>
          <a:chExt cx="0" cy="0"/>
        </a:xfrm>
      </p:grpSpPr>
      <p:sp>
        <p:nvSpPr>
          <p:cNvPr id="2883" name="Google Shape;2883;p37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84" name="Google Shape;2884;p379"/>
          <p:cNvGrpSpPr/>
          <p:nvPr/>
        </p:nvGrpSpPr>
        <p:grpSpPr>
          <a:xfrm>
            <a:off x="287525" y="4854556"/>
            <a:ext cx="634914" cy="148716"/>
            <a:chOff x="1841475" y="2392725"/>
            <a:chExt cx="3928925" cy="920275"/>
          </a:xfrm>
        </p:grpSpPr>
        <p:sp>
          <p:nvSpPr>
            <p:cNvPr id="2885" name="Google Shape;2885;p37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6"/>
        <p:cNvGrpSpPr/>
        <p:nvPr/>
      </p:nvGrpSpPr>
      <p:grpSpPr>
        <a:xfrm>
          <a:off x="0" y="0"/>
          <a:ext cx="0" cy="0"/>
          <a:chOff x="0" y="0"/>
          <a:chExt cx="0" cy="0"/>
        </a:xfrm>
      </p:grpSpPr>
      <p:pic>
        <p:nvPicPr>
          <p:cNvPr id="347" name="Google Shape;347;p40" descr="Shape 52"/>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348" name="Google Shape;348;p40"/>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49" name="Google Shape;349;p4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893"/>
        <p:cNvGrpSpPr/>
        <p:nvPr/>
      </p:nvGrpSpPr>
      <p:grpSpPr>
        <a:xfrm>
          <a:off x="0" y="0"/>
          <a:ext cx="0" cy="0"/>
          <a:chOff x="0" y="0"/>
          <a:chExt cx="0" cy="0"/>
        </a:xfrm>
      </p:grpSpPr>
      <p:cxnSp>
        <p:nvCxnSpPr>
          <p:cNvPr id="2894" name="Google Shape;2894;p38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895" name="Google Shape;2895;p38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96" name="Google Shape;2896;p380"/>
          <p:cNvGrpSpPr/>
          <p:nvPr/>
        </p:nvGrpSpPr>
        <p:grpSpPr>
          <a:xfrm>
            <a:off x="287525" y="4854556"/>
            <a:ext cx="634914" cy="148716"/>
            <a:chOff x="1841475" y="2392725"/>
            <a:chExt cx="3928925" cy="920275"/>
          </a:xfrm>
        </p:grpSpPr>
        <p:sp>
          <p:nvSpPr>
            <p:cNvPr id="2897" name="Google Shape;2897;p38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8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8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05" name="Google Shape;2905;p38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906" name="Google Shape;2906;p38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907" name="Google Shape;2907;p38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908"/>
        <p:cNvGrpSpPr/>
        <p:nvPr/>
      </p:nvGrpSpPr>
      <p:grpSpPr>
        <a:xfrm>
          <a:off x="0" y="0"/>
          <a:ext cx="0" cy="0"/>
          <a:chOff x="0" y="0"/>
          <a:chExt cx="0" cy="0"/>
        </a:xfrm>
      </p:grpSpPr>
      <p:cxnSp>
        <p:nvCxnSpPr>
          <p:cNvPr id="2909" name="Google Shape;2909;p38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910" name="Google Shape;2910;p381"/>
          <p:cNvGrpSpPr/>
          <p:nvPr/>
        </p:nvGrpSpPr>
        <p:grpSpPr>
          <a:xfrm>
            <a:off x="287525" y="4854556"/>
            <a:ext cx="634914" cy="148716"/>
            <a:chOff x="1841475" y="2392725"/>
            <a:chExt cx="3928925" cy="920275"/>
          </a:xfrm>
        </p:grpSpPr>
        <p:sp>
          <p:nvSpPr>
            <p:cNvPr id="2911" name="Google Shape;2911;p38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8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8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8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38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0" name="Google Shape;2920;p38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921" name="Google Shape;2921;p38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922" name="Google Shape;2922;p38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2923"/>
        <p:cNvGrpSpPr/>
        <p:nvPr/>
      </p:nvGrpSpPr>
      <p:grpSpPr>
        <a:xfrm>
          <a:off x="0" y="0"/>
          <a:ext cx="0" cy="0"/>
          <a:chOff x="0" y="0"/>
          <a:chExt cx="0" cy="0"/>
        </a:xfrm>
      </p:grpSpPr>
      <p:sp>
        <p:nvSpPr>
          <p:cNvPr id="2924" name="Google Shape;2924;p38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2925" name="Google Shape;2925;p38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2926" name="Google Shape;2926;p382"/>
          <p:cNvGrpSpPr/>
          <p:nvPr/>
        </p:nvGrpSpPr>
        <p:grpSpPr>
          <a:xfrm>
            <a:off x="287525" y="4854556"/>
            <a:ext cx="634914" cy="148716"/>
            <a:chOff x="1841475" y="2392725"/>
            <a:chExt cx="3928925" cy="920275"/>
          </a:xfrm>
        </p:grpSpPr>
        <p:sp>
          <p:nvSpPr>
            <p:cNvPr id="2927" name="Google Shape;2927;p38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38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38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937"/>
        <p:cNvGrpSpPr/>
        <p:nvPr/>
      </p:nvGrpSpPr>
      <p:grpSpPr>
        <a:xfrm>
          <a:off x="0" y="0"/>
          <a:ext cx="0" cy="0"/>
          <a:chOff x="0" y="0"/>
          <a:chExt cx="0" cy="0"/>
        </a:xfrm>
      </p:grpSpPr>
      <p:grpSp>
        <p:nvGrpSpPr>
          <p:cNvPr id="2938" name="Google Shape;2938;p383"/>
          <p:cNvGrpSpPr/>
          <p:nvPr/>
        </p:nvGrpSpPr>
        <p:grpSpPr>
          <a:xfrm>
            <a:off x="287525" y="4854556"/>
            <a:ext cx="634914" cy="148716"/>
            <a:chOff x="1841475" y="2392725"/>
            <a:chExt cx="3928925" cy="920275"/>
          </a:xfrm>
        </p:grpSpPr>
        <p:sp>
          <p:nvSpPr>
            <p:cNvPr id="2939" name="Google Shape;2939;p38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8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8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8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8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7" name="Google Shape;2947;p38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48" name="Google Shape;2948;p38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949" name="Google Shape;2949;p38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950" name="Google Shape;2950;p38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951" name="Google Shape;2951;p38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952" name="Google Shape;2952;p38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953" name="Google Shape;2953;p38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954" name="Google Shape;2954;p38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955" name="Google Shape;2955;p38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2956"/>
        <p:cNvGrpSpPr/>
        <p:nvPr/>
      </p:nvGrpSpPr>
      <p:grpSpPr>
        <a:xfrm>
          <a:off x="0" y="0"/>
          <a:ext cx="0" cy="0"/>
          <a:chOff x="0" y="0"/>
          <a:chExt cx="0" cy="0"/>
        </a:xfrm>
      </p:grpSpPr>
      <p:sp>
        <p:nvSpPr>
          <p:cNvPr id="2957" name="Google Shape;2957;p38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38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959" name="Google Shape;2959;p38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960" name="Google Shape;2960;p384"/>
          <p:cNvGrpSpPr/>
          <p:nvPr/>
        </p:nvGrpSpPr>
        <p:grpSpPr>
          <a:xfrm>
            <a:off x="287525" y="4854556"/>
            <a:ext cx="634914" cy="148716"/>
            <a:chOff x="1841475" y="2392725"/>
            <a:chExt cx="3928925" cy="920275"/>
          </a:xfrm>
        </p:grpSpPr>
        <p:sp>
          <p:nvSpPr>
            <p:cNvPr id="2961" name="Google Shape;2961;p38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8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8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8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8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8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8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8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69" name="Google Shape;2969;p38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970" name="Google Shape;2970;p38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38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72"/>
        <p:cNvGrpSpPr/>
        <p:nvPr/>
      </p:nvGrpSpPr>
      <p:grpSpPr>
        <a:xfrm>
          <a:off x="0" y="0"/>
          <a:ext cx="0" cy="0"/>
          <a:chOff x="0" y="0"/>
          <a:chExt cx="0" cy="0"/>
        </a:xfrm>
      </p:grpSpPr>
      <p:sp>
        <p:nvSpPr>
          <p:cNvPr id="2973" name="Google Shape;2973;p38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974" name="Google Shape;2974;p38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75" name="Google Shape;2975;p3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2977"/>
        <p:cNvGrpSpPr/>
        <p:nvPr/>
      </p:nvGrpSpPr>
      <p:grpSpPr>
        <a:xfrm>
          <a:off x="0" y="0"/>
          <a:ext cx="0" cy="0"/>
          <a:chOff x="0" y="0"/>
          <a:chExt cx="0" cy="0"/>
        </a:xfrm>
      </p:grpSpPr>
      <p:pic>
        <p:nvPicPr>
          <p:cNvPr id="2978" name="Google Shape;2978;p38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979" name="Google Shape;2979;p38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2980" name="Google Shape;2980;p38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981" name="Google Shape;2981;p38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2" name="Google Shape;2982;p38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2983" name="Google Shape;2983;p387"/>
          <p:cNvGrpSpPr/>
          <p:nvPr/>
        </p:nvGrpSpPr>
        <p:grpSpPr>
          <a:xfrm>
            <a:off x="634507" y="819388"/>
            <a:ext cx="1337013" cy="313170"/>
            <a:chOff x="1841475" y="2392725"/>
            <a:chExt cx="3928925" cy="920275"/>
          </a:xfrm>
        </p:grpSpPr>
        <p:sp>
          <p:nvSpPr>
            <p:cNvPr id="2984" name="Google Shape;2984;p38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8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8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8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8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8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8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8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2" name="Google Shape;2992;p38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993"/>
        <p:cNvGrpSpPr/>
        <p:nvPr/>
      </p:nvGrpSpPr>
      <p:grpSpPr>
        <a:xfrm>
          <a:off x="0" y="0"/>
          <a:ext cx="0" cy="0"/>
          <a:chOff x="0" y="0"/>
          <a:chExt cx="0" cy="0"/>
        </a:xfrm>
      </p:grpSpPr>
      <p:sp>
        <p:nvSpPr>
          <p:cNvPr id="2994" name="Google Shape;2994;p38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995" name="Google Shape;2995;p388"/>
          <p:cNvGrpSpPr/>
          <p:nvPr/>
        </p:nvGrpSpPr>
        <p:grpSpPr>
          <a:xfrm>
            <a:off x="287525" y="4854556"/>
            <a:ext cx="634914" cy="148716"/>
            <a:chOff x="1841475" y="2392725"/>
            <a:chExt cx="3928925" cy="920275"/>
          </a:xfrm>
        </p:grpSpPr>
        <p:sp>
          <p:nvSpPr>
            <p:cNvPr id="2996" name="Google Shape;2996;p38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8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8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8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8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8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8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04" name="Google Shape;3004;p38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005" name="Google Shape;3005;p38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006"/>
        <p:cNvGrpSpPr/>
        <p:nvPr/>
      </p:nvGrpSpPr>
      <p:grpSpPr>
        <a:xfrm>
          <a:off x="0" y="0"/>
          <a:ext cx="0" cy="0"/>
          <a:chOff x="0" y="0"/>
          <a:chExt cx="0" cy="0"/>
        </a:xfrm>
      </p:grpSpPr>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3007"/>
        <p:cNvGrpSpPr/>
        <p:nvPr/>
      </p:nvGrpSpPr>
      <p:grpSpPr>
        <a:xfrm>
          <a:off x="0" y="0"/>
          <a:ext cx="0" cy="0"/>
          <a:chOff x="0" y="0"/>
          <a:chExt cx="0" cy="0"/>
        </a:xfrm>
      </p:grpSpPr>
      <p:sp>
        <p:nvSpPr>
          <p:cNvPr id="3008" name="Google Shape;3008;p39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09" name="Google Shape;3009;p390"/>
          <p:cNvGrpSpPr/>
          <p:nvPr/>
        </p:nvGrpSpPr>
        <p:grpSpPr>
          <a:xfrm>
            <a:off x="287525" y="4854556"/>
            <a:ext cx="634914" cy="148716"/>
            <a:chOff x="1841475" y="2392725"/>
            <a:chExt cx="3928925" cy="920275"/>
          </a:xfrm>
        </p:grpSpPr>
        <p:sp>
          <p:nvSpPr>
            <p:cNvPr id="3010" name="Google Shape;3010;p39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9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9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9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9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9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9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9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39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_3_2_1_1_1">
  <p:cSld name="CUSTOM_3_2_1_1_1">
    <p:bg>
      <p:bgPr>
        <a:solidFill>
          <a:srgbClr val="1AB9A5"/>
        </a:solidFill>
        <a:effectLst/>
      </p:bgPr>
    </p:bg>
    <p:spTree>
      <p:nvGrpSpPr>
        <p:cNvPr id="1" name="Shape 350"/>
        <p:cNvGrpSpPr/>
        <p:nvPr/>
      </p:nvGrpSpPr>
      <p:grpSpPr>
        <a:xfrm>
          <a:off x="0" y="0"/>
          <a:ext cx="0" cy="0"/>
          <a:chOff x="0" y="0"/>
          <a:chExt cx="0" cy="0"/>
        </a:xfrm>
      </p:grpSpPr>
      <p:pic>
        <p:nvPicPr>
          <p:cNvPr id="351" name="Google Shape;351;p41" descr="Shape 797"/>
          <p:cNvPicPr preferRelativeResize="0"/>
          <p:nvPr/>
        </p:nvPicPr>
        <p:blipFill rotWithShape="1">
          <a:blip r:embed="rId2">
            <a:alphaModFix/>
          </a:blip>
          <a:srcRect t="1976" r="25810" b="31254"/>
          <a:stretch/>
        </p:blipFill>
        <p:spPr>
          <a:xfrm>
            <a:off x="-1" y="0"/>
            <a:ext cx="9144000" cy="5143500"/>
          </a:xfrm>
          <a:prstGeom prst="rect">
            <a:avLst/>
          </a:prstGeom>
          <a:noFill/>
          <a:ln>
            <a:noFill/>
          </a:ln>
        </p:spPr>
      </p:pic>
      <p:sp>
        <p:nvSpPr>
          <p:cNvPr id="352" name="Google Shape;352;p41"/>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sp>
        <p:nvSpPr>
          <p:cNvPr id="353" name="Google Shape;353;p41"/>
          <p:cNvSpPr txBox="1"/>
          <p:nvPr/>
        </p:nvSpPr>
        <p:spPr>
          <a:xfrm>
            <a:off x="6402857" y="4782060"/>
            <a:ext cx="2656800" cy="3861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D5EDEA"/>
              </a:buClr>
              <a:buSzPts val="7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endParaRPr/>
          </a:p>
        </p:txBody>
      </p:sp>
      <p:sp>
        <p:nvSpPr>
          <p:cNvPr id="354" name="Google Shape;354;p41"/>
          <p:cNvSpPr txBox="1">
            <a:spLocks noGrp="1"/>
          </p:cNvSpPr>
          <p:nvPr>
            <p:ph type="title"/>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253E"/>
              </a:buClr>
              <a:buSzPts val="2500"/>
              <a:buFont typeface="Proxima Nova"/>
              <a:buNone/>
              <a:defRPr sz="2500" b="0"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55" name="Google Shape;355;p41"/>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grpSp>
        <p:nvGrpSpPr>
          <p:cNvPr id="356" name="Google Shape;356;p41"/>
          <p:cNvGrpSpPr/>
          <p:nvPr/>
        </p:nvGrpSpPr>
        <p:grpSpPr>
          <a:xfrm>
            <a:off x="3681214" y="1510641"/>
            <a:ext cx="1866246" cy="437137"/>
            <a:chOff x="0" y="-1"/>
            <a:chExt cx="1866246" cy="437137"/>
          </a:xfrm>
        </p:grpSpPr>
        <p:sp>
          <p:nvSpPr>
            <p:cNvPr id="357" name="Google Shape;357;p41"/>
            <p:cNvSpPr/>
            <p:nvPr/>
          </p:nvSpPr>
          <p:spPr>
            <a:xfrm>
              <a:off x="348044" y="0"/>
              <a:ext cx="66474" cy="429948"/>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1"/>
            <p:cNvSpPr/>
            <p:nvPr/>
          </p:nvSpPr>
          <p:spPr>
            <a:xfrm>
              <a:off x="463314" y="111138"/>
              <a:ext cx="334260" cy="325998"/>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1"/>
            <p:cNvSpPr/>
            <p:nvPr/>
          </p:nvSpPr>
          <p:spPr>
            <a:xfrm>
              <a:off x="815488" y="111138"/>
              <a:ext cx="291491" cy="32572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1"/>
            <p:cNvSpPr/>
            <p:nvPr/>
          </p:nvSpPr>
          <p:spPr>
            <a:xfrm>
              <a:off x="1373129" y="106732"/>
              <a:ext cx="276437" cy="32292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1"/>
            <p:cNvSpPr/>
            <p:nvPr/>
          </p:nvSpPr>
          <p:spPr>
            <a:xfrm>
              <a:off x="1713455" y="0"/>
              <a:ext cx="66600" cy="4299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1"/>
            <p:cNvSpPr/>
            <p:nvPr/>
          </p:nvSpPr>
          <p:spPr>
            <a:xfrm>
              <a:off x="0" y="-1"/>
              <a:ext cx="293436" cy="4296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1"/>
            <p:cNvSpPr/>
            <p:nvPr/>
          </p:nvSpPr>
          <p:spPr>
            <a:xfrm>
              <a:off x="1157740" y="42476"/>
              <a:ext cx="175392" cy="386640"/>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1"/>
            <p:cNvSpPr/>
            <p:nvPr/>
          </p:nvSpPr>
          <p:spPr>
            <a:xfrm>
              <a:off x="1810248" y="374240"/>
              <a:ext cx="55998" cy="55728"/>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5" name="Google Shape;365;p4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3019"/>
        <p:cNvGrpSpPr/>
        <p:nvPr/>
      </p:nvGrpSpPr>
      <p:grpSpPr>
        <a:xfrm>
          <a:off x="0" y="0"/>
          <a:ext cx="0" cy="0"/>
          <a:chOff x="0" y="0"/>
          <a:chExt cx="0" cy="0"/>
        </a:xfrm>
      </p:grpSpPr>
      <p:sp>
        <p:nvSpPr>
          <p:cNvPr id="3020" name="Google Shape;3020;p39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21" name="Google Shape;3021;p391"/>
          <p:cNvGrpSpPr/>
          <p:nvPr/>
        </p:nvGrpSpPr>
        <p:grpSpPr>
          <a:xfrm>
            <a:off x="287525" y="4854556"/>
            <a:ext cx="634914" cy="148716"/>
            <a:chOff x="1841475" y="2392725"/>
            <a:chExt cx="3928925" cy="920275"/>
          </a:xfrm>
        </p:grpSpPr>
        <p:sp>
          <p:nvSpPr>
            <p:cNvPr id="3022" name="Google Shape;3022;p39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9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9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9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9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9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9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9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391"/>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1" name="Google Shape;3031;p391"/>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032" name="Google Shape;3032;p39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033" name="Google Shape;3033;p39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3034" name="Google Shape;3034;p391"/>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3035"/>
        <p:cNvGrpSpPr/>
        <p:nvPr/>
      </p:nvGrpSpPr>
      <p:grpSpPr>
        <a:xfrm>
          <a:off x="0" y="0"/>
          <a:ext cx="0" cy="0"/>
          <a:chOff x="0" y="0"/>
          <a:chExt cx="0" cy="0"/>
        </a:xfrm>
      </p:grpSpPr>
      <p:pic>
        <p:nvPicPr>
          <p:cNvPr id="3036" name="Google Shape;3036;p392"/>
          <p:cNvPicPr preferRelativeResize="0"/>
          <p:nvPr/>
        </p:nvPicPr>
        <p:blipFill>
          <a:blip r:embed="rId2">
            <a:alphaModFix/>
          </a:blip>
          <a:stretch>
            <a:fillRect/>
          </a:stretch>
        </p:blipFill>
        <p:spPr>
          <a:xfrm>
            <a:off x="0" y="0"/>
            <a:ext cx="9144000" cy="5143489"/>
          </a:xfrm>
          <a:prstGeom prst="rect">
            <a:avLst/>
          </a:prstGeom>
          <a:noFill/>
          <a:ln>
            <a:noFill/>
          </a:ln>
        </p:spPr>
      </p:pic>
      <p:sp>
        <p:nvSpPr>
          <p:cNvPr id="3037" name="Google Shape;3037;p39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38" name="Google Shape;3038;p392"/>
          <p:cNvGrpSpPr/>
          <p:nvPr/>
        </p:nvGrpSpPr>
        <p:grpSpPr>
          <a:xfrm>
            <a:off x="287525" y="4854556"/>
            <a:ext cx="634914" cy="148716"/>
            <a:chOff x="1841475" y="2392725"/>
            <a:chExt cx="3928925" cy="920275"/>
          </a:xfrm>
        </p:grpSpPr>
        <p:sp>
          <p:nvSpPr>
            <p:cNvPr id="3039" name="Google Shape;3039;p39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9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9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9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9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9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9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9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3047"/>
        <p:cNvGrpSpPr/>
        <p:nvPr/>
      </p:nvGrpSpPr>
      <p:grpSpPr>
        <a:xfrm>
          <a:off x="0" y="0"/>
          <a:ext cx="0" cy="0"/>
          <a:chOff x="0" y="0"/>
          <a:chExt cx="0" cy="0"/>
        </a:xfrm>
      </p:grpSpPr>
      <p:sp>
        <p:nvSpPr>
          <p:cNvPr id="3048" name="Google Shape;3048;p3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49" name="Google Shape;3049;p393"/>
          <p:cNvGrpSpPr/>
          <p:nvPr/>
        </p:nvGrpSpPr>
        <p:grpSpPr>
          <a:xfrm>
            <a:off x="287525" y="4854556"/>
            <a:ext cx="634914" cy="148716"/>
            <a:chOff x="1841475" y="2392725"/>
            <a:chExt cx="3928925" cy="920275"/>
          </a:xfrm>
        </p:grpSpPr>
        <p:sp>
          <p:nvSpPr>
            <p:cNvPr id="3050" name="Google Shape;3050;p39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9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9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9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9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9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9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9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3058"/>
        <p:cNvGrpSpPr/>
        <p:nvPr/>
      </p:nvGrpSpPr>
      <p:grpSpPr>
        <a:xfrm>
          <a:off x="0" y="0"/>
          <a:ext cx="0" cy="0"/>
          <a:chOff x="0" y="0"/>
          <a:chExt cx="0" cy="0"/>
        </a:xfrm>
      </p:grpSpPr>
      <p:cxnSp>
        <p:nvCxnSpPr>
          <p:cNvPr id="3059" name="Google Shape;3059;p39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3060" name="Google Shape;3060;p39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61" name="Google Shape;3061;p394"/>
          <p:cNvGrpSpPr/>
          <p:nvPr/>
        </p:nvGrpSpPr>
        <p:grpSpPr>
          <a:xfrm>
            <a:off x="287525" y="4854556"/>
            <a:ext cx="634914" cy="148716"/>
            <a:chOff x="1841475" y="2392725"/>
            <a:chExt cx="3928925" cy="920275"/>
          </a:xfrm>
        </p:grpSpPr>
        <p:sp>
          <p:nvSpPr>
            <p:cNvPr id="3062" name="Google Shape;3062;p39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9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9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9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9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9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9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9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70" name="Google Shape;3070;p39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071" name="Google Shape;3071;p394"/>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3072" name="Google Shape;3072;p394"/>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3073"/>
        <p:cNvGrpSpPr/>
        <p:nvPr/>
      </p:nvGrpSpPr>
      <p:grpSpPr>
        <a:xfrm>
          <a:off x="0" y="0"/>
          <a:ext cx="0" cy="0"/>
          <a:chOff x="0" y="0"/>
          <a:chExt cx="0" cy="0"/>
        </a:xfrm>
      </p:grpSpPr>
      <p:cxnSp>
        <p:nvCxnSpPr>
          <p:cNvPr id="3074" name="Google Shape;3074;p395"/>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3075" name="Google Shape;3075;p395"/>
          <p:cNvGrpSpPr/>
          <p:nvPr/>
        </p:nvGrpSpPr>
        <p:grpSpPr>
          <a:xfrm>
            <a:off x="287525" y="4854556"/>
            <a:ext cx="634914" cy="148716"/>
            <a:chOff x="1841475" y="2392725"/>
            <a:chExt cx="3928925" cy="920275"/>
          </a:xfrm>
        </p:grpSpPr>
        <p:sp>
          <p:nvSpPr>
            <p:cNvPr id="3076" name="Google Shape;3076;p39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9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9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9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9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9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9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9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39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5" name="Google Shape;3085;p395"/>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3086" name="Google Shape;3086;p395"/>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3087" name="Google Shape;3087;p395"/>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088"/>
        <p:cNvGrpSpPr/>
        <p:nvPr/>
      </p:nvGrpSpPr>
      <p:grpSpPr>
        <a:xfrm>
          <a:off x="0" y="0"/>
          <a:ext cx="0" cy="0"/>
          <a:chOff x="0" y="0"/>
          <a:chExt cx="0" cy="0"/>
        </a:xfrm>
      </p:grpSpPr>
      <p:sp>
        <p:nvSpPr>
          <p:cNvPr id="3089" name="Google Shape;3089;p396"/>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090" name="Google Shape;3090;p396"/>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3091" name="Google Shape;3091;p396"/>
          <p:cNvGrpSpPr/>
          <p:nvPr/>
        </p:nvGrpSpPr>
        <p:grpSpPr>
          <a:xfrm>
            <a:off x="287525" y="4854556"/>
            <a:ext cx="634914" cy="148716"/>
            <a:chOff x="1841475" y="2392725"/>
            <a:chExt cx="3928925" cy="920275"/>
          </a:xfrm>
        </p:grpSpPr>
        <p:sp>
          <p:nvSpPr>
            <p:cNvPr id="3092" name="Google Shape;3092;p39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9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9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9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9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9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9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9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39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1" name="Google Shape;3101;p39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102"/>
        <p:cNvGrpSpPr/>
        <p:nvPr/>
      </p:nvGrpSpPr>
      <p:grpSpPr>
        <a:xfrm>
          <a:off x="0" y="0"/>
          <a:ext cx="0" cy="0"/>
          <a:chOff x="0" y="0"/>
          <a:chExt cx="0" cy="0"/>
        </a:xfrm>
      </p:grpSpPr>
      <p:grpSp>
        <p:nvGrpSpPr>
          <p:cNvPr id="3103" name="Google Shape;3103;p397"/>
          <p:cNvGrpSpPr/>
          <p:nvPr/>
        </p:nvGrpSpPr>
        <p:grpSpPr>
          <a:xfrm>
            <a:off x="287525" y="4854556"/>
            <a:ext cx="634914" cy="148716"/>
            <a:chOff x="1841475" y="2392725"/>
            <a:chExt cx="3928925" cy="920275"/>
          </a:xfrm>
        </p:grpSpPr>
        <p:sp>
          <p:nvSpPr>
            <p:cNvPr id="3104" name="Google Shape;3104;p39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9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9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9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9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9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9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9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39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3" name="Google Shape;3113;p39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114" name="Google Shape;3114;p397"/>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115" name="Google Shape;3115;p397"/>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116" name="Google Shape;3116;p397"/>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117" name="Google Shape;3117;p397"/>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118" name="Google Shape;3118;p39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119" name="Google Shape;3119;p397"/>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120" name="Google Shape;3120;p397"/>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3121"/>
        <p:cNvGrpSpPr/>
        <p:nvPr/>
      </p:nvGrpSpPr>
      <p:grpSpPr>
        <a:xfrm>
          <a:off x="0" y="0"/>
          <a:ext cx="0" cy="0"/>
          <a:chOff x="0" y="0"/>
          <a:chExt cx="0" cy="0"/>
        </a:xfrm>
      </p:grpSpPr>
      <p:sp>
        <p:nvSpPr>
          <p:cNvPr id="3122" name="Google Shape;3122;p398"/>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39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124" name="Google Shape;3124;p39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125" name="Google Shape;3125;p398"/>
          <p:cNvGrpSpPr/>
          <p:nvPr/>
        </p:nvGrpSpPr>
        <p:grpSpPr>
          <a:xfrm>
            <a:off x="287525" y="4854556"/>
            <a:ext cx="634914" cy="148716"/>
            <a:chOff x="1841475" y="2392725"/>
            <a:chExt cx="3928925" cy="920275"/>
          </a:xfrm>
        </p:grpSpPr>
        <p:sp>
          <p:nvSpPr>
            <p:cNvPr id="3126" name="Google Shape;3126;p39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9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9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9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9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9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9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9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34" name="Google Shape;3134;p39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135" name="Google Shape;3135;p39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6" name="Google Shape;3136;p398"/>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_8">
  <p:cSld name="CUSTOM_8">
    <p:spTree>
      <p:nvGrpSpPr>
        <p:cNvPr id="1" name="Shape 366"/>
        <p:cNvGrpSpPr/>
        <p:nvPr/>
      </p:nvGrpSpPr>
      <p:grpSpPr>
        <a:xfrm>
          <a:off x="0" y="0"/>
          <a:ext cx="0" cy="0"/>
          <a:chOff x="0" y="0"/>
          <a:chExt cx="0" cy="0"/>
        </a:xfrm>
      </p:grpSpPr>
      <p:pic>
        <p:nvPicPr>
          <p:cNvPr id="367" name="Google Shape;367;p42" descr="Shape 90"/>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368" name="Google Shape;368;p42"/>
          <p:cNvCxnSpPr/>
          <p:nvPr/>
        </p:nvCxnSpPr>
        <p:spPr>
          <a:xfrm rot="10800000">
            <a:off x="4573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369" name="Google Shape;369;p42"/>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370" name="Google Shape;370;p42"/>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71" name="Google Shape;371;p42"/>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_5_1">
  <p:cSld name="CUSTOM_5_1">
    <p:spTree>
      <p:nvGrpSpPr>
        <p:cNvPr id="1" name="Shape 372"/>
        <p:cNvGrpSpPr/>
        <p:nvPr/>
      </p:nvGrpSpPr>
      <p:grpSpPr>
        <a:xfrm>
          <a:off x="0" y="0"/>
          <a:ext cx="0" cy="0"/>
          <a:chOff x="0" y="0"/>
          <a:chExt cx="0" cy="0"/>
        </a:xfrm>
      </p:grpSpPr>
      <p:sp>
        <p:nvSpPr>
          <p:cNvPr id="373" name="Google Shape;373;p43"/>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3"/>
          <p:cNvSpPr txBox="1"/>
          <p:nvPr/>
        </p:nvSpPr>
        <p:spPr>
          <a:xfrm>
            <a:off x="6096000" y="2114150"/>
            <a:ext cx="3048000" cy="3453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Permanent Marker"/>
              <a:buNone/>
            </a:pPr>
            <a:r>
              <a:rPr lang="en" sz="1800" b="1" i="0" u="none" strike="noStrike" cap="none">
                <a:solidFill>
                  <a:srgbClr val="999999"/>
                </a:solidFill>
                <a:latin typeface="Permanent Marker"/>
                <a:ea typeface="Permanent Marker"/>
                <a:cs typeface="Permanent Marker"/>
                <a:sym typeface="Permanent Marker"/>
              </a:rPr>
              <a:t>Cover with Image</a:t>
            </a:r>
            <a:endParaRPr/>
          </a:p>
        </p:txBody>
      </p:sp>
      <p:pic>
        <p:nvPicPr>
          <p:cNvPr id="375" name="Google Shape;375;p43" descr="Shape 82"/>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376" name="Google Shape;376;p43"/>
          <p:cNvCxnSpPr/>
          <p:nvPr/>
        </p:nvCxnSpPr>
        <p:spPr>
          <a:xfrm>
            <a:off x="6088034" y="-214526"/>
            <a:ext cx="0" cy="119700"/>
          </a:xfrm>
          <a:prstGeom prst="straightConnector1">
            <a:avLst/>
          </a:prstGeom>
          <a:noFill/>
          <a:ln w="9525" cap="flat" cmpd="sng">
            <a:solidFill>
              <a:srgbClr val="FFFFFF"/>
            </a:solidFill>
            <a:prstDash val="solid"/>
            <a:round/>
            <a:headEnd type="none" w="sm" len="sm"/>
            <a:tailEnd type="none" w="sm" len="sm"/>
          </a:ln>
        </p:spPr>
      </p:cxnSp>
      <p:sp>
        <p:nvSpPr>
          <p:cNvPr id="377" name="Google Shape;377;p43"/>
          <p:cNvSpPr txBox="1">
            <a:spLocks noGrp="1"/>
          </p:cNvSpPr>
          <p:nvPr>
            <p:ph type="title"/>
          </p:nvPr>
        </p:nvSpPr>
        <p:spPr>
          <a:xfrm>
            <a:off x="253550" y="151274"/>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78" name="Google Shape;378;p43"/>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_8">
  <p:cSld name="CUSTOM_8 2">
    <p:spTree>
      <p:nvGrpSpPr>
        <p:cNvPr id="1" name="Shape 379"/>
        <p:cNvGrpSpPr/>
        <p:nvPr/>
      </p:nvGrpSpPr>
      <p:grpSpPr>
        <a:xfrm>
          <a:off x="0" y="0"/>
          <a:ext cx="0" cy="0"/>
          <a:chOff x="0" y="0"/>
          <a:chExt cx="0" cy="0"/>
        </a:xfrm>
      </p:grpSpPr>
      <p:pic>
        <p:nvPicPr>
          <p:cNvPr id="380" name="Google Shape;380;p44" descr="Shape 862"/>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381" name="Google Shape;381;p44"/>
          <p:cNvCxnSpPr/>
          <p:nvPr/>
        </p:nvCxnSpPr>
        <p:spPr>
          <a:xfrm rot="10800000">
            <a:off x="4573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382" name="Google Shape;382;p44"/>
          <p:cNvCxnSpPr/>
          <p:nvPr/>
        </p:nvCxnSpPr>
        <p:spPr>
          <a:xfrm>
            <a:off x="4572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383" name="Google Shape;383;p44"/>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84" name="Google Shape;384;p44"/>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ro_1_1">
  <p:cSld name="Intro_1_1">
    <p:spTree>
      <p:nvGrpSpPr>
        <p:cNvPr id="1" name="Shape 385"/>
        <p:cNvGrpSpPr/>
        <p:nvPr/>
      </p:nvGrpSpPr>
      <p:grpSpPr>
        <a:xfrm>
          <a:off x="0" y="0"/>
          <a:ext cx="0" cy="0"/>
          <a:chOff x="0" y="0"/>
          <a:chExt cx="0" cy="0"/>
        </a:xfrm>
      </p:grpSpPr>
      <p:sp>
        <p:nvSpPr>
          <p:cNvPr id="386" name="Google Shape;386;p45"/>
          <p:cNvSpPr/>
          <p:nvPr/>
        </p:nvSpPr>
        <p:spPr>
          <a:xfrm>
            <a:off x="-1" y="0"/>
            <a:ext cx="3066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5"/>
          <p:cNvSpPr txBox="1">
            <a:spLocks noGrp="1"/>
          </p:cNvSpPr>
          <p:nvPr>
            <p:ph type="title"/>
          </p:nvPr>
        </p:nvSpPr>
        <p:spPr>
          <a:xfrm>
            <a:off x="193349" y="549624"/>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388" name="Google Shape;388;p45"/>
          <p:cNvCxnSpPr/>
          <p:nvPr/>
        </p:nvCxnSpPr>
        <p:spPr>
          <a:xfrm>
            <a:off x="3066004" y="-214526"/>
            <a:ext cx="0" cy="119700"/>
          </a:xfrm>
          <a:prstGeom prst="straightConnector1">
            <a:avLst/>
          </a:prstGeom>
          <a:noFill/>
          <a:ln w="9525" cap="flat" cmpd="sng">
            <a:solidFill>
              <a:srgbClr val="FFFFFF"/>
            </a:solidFill>
            <a:prstDash val="solid"/>
            <a:round/>
            <a:headEnd type="none" w="sm" len="sm"/>
            <a:tailEnd type="none" w="sm" len="sm"/>
          </a:ln>
        </p:spPr>
      </p:cxnSp>
      <p:grpSp>
        <p:nvGrpSpPr>
          <p:cNvPr id="389" name="Google Shape;389;p45"/>
          <p:cNvGrpSpPr/>
          <p:nvPr/>
        </p:nvGrpSpPr>
        <p:grpSpPr>
          <a:xfrm>
            <a:off x="287524" y="4854555"/>
            <a:ext cx="634927" cy="148727"/>
            <a:chOff x="0" y="-1"/>
            <a:chExt cx="634927" cy="148727"/>
          </a:xfrm>
        </p:grpSpPr>
        <p:sp>
          <p:nvSpPr>
            <p:cNvPr id="390" name="Google Shape;390;p45"/>
            <p:cNvSpPr/>
            <p:nvPr/>
          </p:nvSpPr>
          <p:spPr>
            <a:xfrm>
              <a:off x="118408" y="-1"/>
              <a:ext cx="22626" cy="146286"/>
            </a:xfrm>
            <a:custGeom>
              <a:avLst/>
              <a:gdLst/>
              <a:ahLst/>
              <a:cxnLst/>
              <a:rect l="l" t="t"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5"/>
            <p:cNvSpPr/>
            <p:nvPr/>
          </p:nvSpPr>
          <p:spPr>
            <a:xfrm>
              <a:off x="157624" y="37810"/>
              <a:ext cx="113724" cy="110916"/>
            </a:xfrm>
            <a:custGeom>
              <a:avLst/>
              <a:gdLst/>
              <a:ahLst/>
              <a:cxnLst/>
              <a:rect l="l" t="t"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5"/>
            <p:cNvSpPr/>
            <p:nvPr/>
          </p:nvSpPr>
          <p:spPr>
            <a:xfrm>
              <a:off x="277437" y="37810"/>
              <a:ext cx="99176" cy="110808"/>
            </a:xfrm>
            <a:custGeom>
              <a:avLst/>
              <a:gdLst/>
              <a:ahLst/>
              <a:cxnLst/>
              <a:rect l="l" t="t"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5"/>
            <p:cNvSpPr/>
            <p:nvPr/>
          </p:nvSpPr>
          <p:spPr>
            <a:xfrm>
              <a:off x="467153" y="36311"/>
              <a:ext cx="94052" cy="109890"/>
            </a:xfrm>
            <a:custGeom>
              <a:avLst/>
              <a:gdLst/>
              <a:ahLst/>
              <a:cxnLst/>
              <a:rect l="l" t="t"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5"/>
            <p:cNvSpPr/>
            <p:nvPr/>
          </p:nvSpPr>
          <p:spPr>
            <a:xfrm>
              <a:off x="582935" y="-1"/>
              <a:ext cx="22500" cy="1464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5"/>
            <p:cNvSpPr/>
            <p:nvPr/>
          </p:nvSpPr>
          <p:spPr>
            <a:xfrm>
              <a:off x="0" y="-1"/>
              <a:ext cx="99846" cy="146178"/>
            </a:xfrm>
            <a:custGeom>
              <a:avLst/>
              <a:gdLst/>
              <a:ahLst/>
              <a:cxnLst/>
              <a:rect l="l" t="t"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5"/>
            <p:cNvSpPr/>
            <p:nvPr/>
          </p:nvSpPr>
          <p:spPr>
            <a:xfrm>
              <a:off x="393875" y="14451"/>
              <a:ext cx="59670" cy="131544"/>
            </a:xfrm>
            <a:custGeom>
              <a:avLst/>
              <a:gdLst/>
              <a:ahLst/>
              <a:cxnLst/>
              <a:rect l="l" t="t"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5"/>
            <p:cNvSpPr/>
            <p:nvPr/>
          </p:nvSpPr>
          <p:spPr>
            <a:xfrm>
              <a:off x="615865" y="127320"/>
              <a:ext cx="19062" cy="18954"/>
            </a:xfrm>
            <a:custGeom>
              <a:avLst/>
              <a:gdLst/>
              <a:ahLst/>
              <a:cxnLst/>
              <a:rect l="l" t="t"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98" name="Google Shape;398;p45"/>
          <p:cNvCxnSpPr/>
          <p:nvPr/>
        </p:nvCxnSpPr>
        <p:spPr>
          <a:xfrm rot="10800000">
            <a:off x="295728" y="2133185"/>
            <a:ext cx="524700" cy="0"/>
          </a:xfrm>
          <a:prstGeom prst="straightConnector1">
            <a:avLst/>
          </a:prstGeom>
          <a:noFill/>
          <a:ln w="28575" cap="flat" cmpd="sng">
            <a:solidFill>
              <a:srgbClr val="00253E"/>
            </a:solidFill>
            <a:prstDash val="solid"/>
            <a:round/>
            <a:headEnd type="none" w="sm" len="sm"/>
            <a:tailEnd type="none" w="sm" len="sm"/>
          </a:ln>
        </p:spPr>
      </p:cxnSp>
      <p:sp>
        <p:nvSpPr>
          <p:cNvPr id="399" name="Google Shape;399;p45"/>
          <p:cNvSpPr txBox="1">
            <a:spLocks noGrp="1"/>
          </p:cNvSpPr>
          <p:nvPr>
            <p:ph type="body" idx="1"/>
          </p:nvPr>
        </p:nvSpPr>
        <p:spPr>
          <a:xfrm>
            <a:off x="193349" y="2274299"/>
            <a:ext cx="2751300" cy="1495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914400" marR="0" lvl="1"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1371600" marR="0" lvl="2"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1828800" marR="0" lvl="3"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2286000" marR="0" lvl="4" indent="-228600" algn="l" rtl="0">
              <a:lnSpc>
                <a:spcPct val="110000"/>
              </a:lnSpc>
              <a:spcBef>
                <a:spcPts val="0"/>
              </a:spcBef>
              <a:spcAft>
                <a:spcPts val="0"/>
              </a:spcAft>
              <a:buClr>
                <a:srgbClr val="FFFFFF"/>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0" name="Google Shape;400;p45"/>
          <p:cNvSpPr txBox="1">
            <a:spLocks noGrp="1"/>
          </p:cNvSpPr>
          <p:nvPr>
            <p:ph type="body" idx="2"/>
          </p:nvPr>
        </p:nvSpPr>
        <p:spPr>
          <a:xfrm>
            <a:off x="3810675" y="549624"/>
            <a:ext cx="5047200" cy="41202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1" name="Google Shape;401;p4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04" name="Google Shape;404;p46"/>
          <p:cNvSpPr txBox="1">
            <a:spLocks noGrp="1"/>
          </p:cNvSpPr>
          <p:nvPr>
            <p:ph type="body" idx="1"/>
          </p:nvPr>
        </p:nvSpPr>
        <p:spPr>
          <a:xfrm>
            <a:off x="311698"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5" name="Google Shape;405;p46"/>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06"/>
        <p:cNvGrpSpPr/>
        <p:nvPr/>
      </p:nvGrpSpPr>
      <p:grpSpPr>
        <a:xfrm>
          <a:off x="0" y="0"/>
          <a:ext cx="0" cy="0"/>
          <a:chOff x="0" y="0"/>
          <a:chExt cx="0" cy="0"/>
        </a:xfrm>
      </p:grpSpPr>
      <p:sp>
        <p:nvSpPr>
          <p:cNvPr id="407" name="Google Shape;407;p47"/>
          <p:cNvSpPr txBox="1">
            <a:spLocks noGrp="1"/>
          </p:cNvSpPr>
          <p:nvPr>
            <p:ph type="title"/>
          </p:nvPr>
        </p:nvSpPr>
        <p:spPr>
          <a:xfrm>
            <a:off x="311708" y="744574"/>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08" name="Google Shape;408;p47"/>
          <p:cNvSpPr txBox="1">
            <a:spLocks noGrp="1"/>
          </p:cNvSpPr>
          <p:nvPr>
            <p:ph type="body" idx="1"/>
          </p:nvPr>
        </p:nvSpPr>
        <p:spPr>
          <a:xfrm>
            <a:off x="311699"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9" name="Google Shape;409;p47"/>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410"/>
        <p:cNvGrpSpPr/>
        <p:nvPr/>
      </p:nvGrpSpPr>
      <p:grpSpPr>
        <a:xfrm>
          <a:off x="0" y="0"/>
          <a:ext cx="0" cy="0"/>
          <a:chOff x="0" y="0"/>
          <a:chExt cx="0" cy="0"/>
        </a:xfrm>
      </p:grpSpPr>
      <p:sp>
        <p:nvSpPr>
          <p:cNvPr id="411" name="Google Shape;411;p48"/>
          <p:cNvSpPr txBox="1">
            <a:spLocks noGrp="1"/>
          </p:cNvSpPr>
          <p:nvPr>
            <p:ph type="title"/>
          </p:nvPr>
        </p:nvSpPr>
        <p:spPr>
          <a:xfrm>
            <a:off x="311699" y="2150849"/>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12" name="Google Shape;412;p48"/>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413"/>
        <p:cNvGrpSpPr/>
        <p:nvPr/>
      </p:nvGrpSpPr>
      <p:grpSpPr>
        <a:xfrm>
          <a:off x="0" y="0"/>
          <a:ext cx="0" cy="0"/>
          <a:chOff x="0" y="0"/>
          <a:chExt cx="0" cy="0"/>
        </a:xfrm>
      </p:grpSpPr>
      <p:sp>
        <p:nvSpPr>
          <p:cNvPr id="414" name="Google Shape;414;p49"/>
          <p:cNvSpPr txBox="1">
            <a:spLocks noGrp="1"/>
          </p:cNvSpPr>
          <p:nvPr>
            <p:ph type="title"/>
          </p:nvPr>
        </p:nvSpPr>
        <p:spPr>
          <a:xfrm>
            <a:off x="311699"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15" name="Google Shape;415;p49"/>
          <p:cNvSpPr txBox="1">
            <a:spLocks noGrp="1"/>
          </p:cNvSpPr>
          <p:nvPr>
            <p:ph type="body" idx="1"/>
          </p:nvPr>
        </p:nvSpPr>
        <p:spPr>
          <a:xfrm>
            <a:off x="311699"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16" name="Google Shape;416;p49"/>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417"/>
        <p:cNvGrpSpPr/>
        <p:nvPr/>
      </p:nvGrpSpPr>
      <p:grpSpPr>
        <a:xfrm>
          <a:off x="0" y="0"/>
          <a:ext cx="0" cy="0"/>
          <a:chOff x="0" y="0"/>
          <a:chExt cx="0" cy="0"/>
        </a:xfrm>
      </p:grpSpPr>
      <p:sp>
        <p:nvSpPr>
          <p:cNvPr id="418" name="Google Shape;418;p50"/>
          <p:cNvSpPr txBox="1">
            <a:spLocks noGrp="1"/>
          </p:cNvSpPr>
          <p:nvPr>
            <p:ph type="title"/>
          </p:nvPr>
        </p:nvSpPr>
        <p:spPr>
          <a:xfrm>
            <a:off x="311699"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19" name="Google Shape;419;p50"/>
          <p:cNvSpPr txBox="1">
            <a:spLocks noGrp="1"/>
          </p:cNvSpPr>
          <p:nvPr>
            <p:ph type="body" idx="1"/>
          </p:nvPr>
        </p:nvSpPr>
        <p:spPr>
          <a:xfrm>
            <a:off x="311699"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1pPr>
            <a:lvl2pPr marL="914400" marR="0" lvl="1"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2pPr>
            <a:lvl3pPr marL="1371600" marR="0" lvl="2"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3pPr>
            <a:lvl4pPr marL="1828800" marR="0" lvl="3"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4pPr>
            <a:lvl5pPr marL="2286000" marR="0" lvl="4"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20" name="Google Shape;420;p50"/>
          <p:cNvSpPr txBox="1">
            <a:spLocks noGrp="1"/>
          </p:cNvSpPr>
          <p:nvPr>
            <p:ph type="body" idx="2"/>
          </p:nvPr>
        </p:nvSpPr>
        <p:spPr>
          <a:xfrm>
            <a:off x="4832399"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21" name="Google Shape;421;p50"/>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22"/>
        <p:cNvGrpSpPr/>
        <p:nvPr/>
      </p:nvGrpSpPr>
      <p:grpSpPr>
        <a:xfrm>
          <a:off x="0" y="0"/>
          <a:ext cx="0" cy="0"/>
          <a:chOff x="0" y="0"/>
          <a:chExt cx="0" cy="0"/>
        </a:xfrm>
      </p:grpSpPr>
      <p:sp>
        <p:nvSpPr>
          <p:cNvPr id="423" name="Google Shape;423;p51"/>
          <p:cNvSpPr txBox="1">
            <a:spLocks noGrp="1"/>
          </p:cNvSpPr>
          <p:nvPr>
            <p:ph type="title"/>
          </p:nvPr>
        </p:nvSpPr>
        <p:spPr>
          <a:xfrm>
            <a:off x="311699"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24" name="Google Shape;424;p51"/>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311699"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27" name="Google Shape;427;p52"/>
          <p:cNvSpPr txBox="1">
            <a:spLocks noGrp="1"/>
          </p:cNvSpPr>
          <p:nvPr>
            <p:ph type="body" idx="1"/>
          </p:nvPr>
        </p:nvSpPr>
        <p:spPr>
          <a:xfrm>
            <a:off x="311699" y="1389599"/>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1pPr>
            <a:lvl2pPr marL="914400" marR="0" lvl="1"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2pPr>
            <a:lvl3pPr marL="1371600" marR="0" lvl="2"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3pPr>
            <a:lvl4pPr marL="1828800" marR="0" lvl="3"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4pPr>
            <a:lvl5pPr marL="2286000" marR="0" lvl="4"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28" name="Google Shape;428;p52"/>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429"/>
        <p:cNvGrpSpPr/>
        <p:nvPr/>
      </p:nvGrpSpPr>
      <p:grpSpPr>
        <a:xfrm>
          <a:off x="0" y="0"/>
          <a:ext cx="0" cy="0"/>
          <a:chOff x="0" y="0"/>
          <a:chExt cx="0" cy="0"/>
        </a:xfrm>
      </p:grpSpPr>
      <p:sp>
        <p:nvSpPr>
          <p:cNvPr id="430" name="Google Shape;430;p53"/>
          <p:cNvSpPr txBox="1">
            <a:spLocks noGrp="1"/>
          </p:cNvSpPr>
          <p:nvPr>
            <p:ph type="title"/>
          </p:nvPr>
        </p:nvSpPr>
        <p:spPr>
          <a:xfrm>
            <a:off x="490250" y="450149"/>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31" name="Google Shape;431;p53"/>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432"/>
        <p:cNvGrpSpPr/>
        <p:nvPr/>
      </p:nvGrpSpPr>
      <p:grpSpPr>
        <a:xfrm>
          <a:off x="0" y="0"/>
          <a:ext cx="0" cy="0"/>
          <a:chOff x="0" y="0"/>
          <a:chExt cx="0" cy="0"/>
        </a:xfrm>
      </p:grpSpPr>
      <p:sp>
        <p:nvSpPr>
          <p:cNvPr id="433" name="Google Shape;433;p54"/>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35" name="Google Shape;435;p54"/>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36" name="Google Shape;436;p54"/>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37" name="Google Shape;437;p54"/>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38"/>
        <p:cNvGrpSpPr/>
        <p:nvPr/>
      </p:nvGrpSpPr>
      <p:grpSpPr>
        <a:xfrm>
          <a:off x="0" y="0"/>
          <a:ext cx="0" cy="0"/>
          <a:chOff x="0" y="0"/>
          <a:chExt cx="0" cy="0"/>
        </a:xfrm>
      </p:grpSpPr>
      <p:sp>
        <p:nvSpPr>
          <p:cNvPr id="439" name="Google Shape;439;p55"/>
          <p:cNvSpPr txBox="1">
            <a:spLocks noGrp="1"/>
          </p:cNvSpPr>
          <p:nvPr>
            <p:ph type="body" idx="1"/>
          </p:nvPr>
        </p:nvSpPr>
        <p:spPr>
          <a:xfrm>
            <a:off x="311699"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stStyle>
          <a:p>
            <a:endParaRPr/>
          </a:p>
        </p:txBody>
      </p:sp>
      <p:sp>
        <p:nvSpPr>
          <p:cNvPr id="440" name="Google Shape;440;p55"/>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41"/>
        <p:cNvGrpSpPr/>
        <p:nvPr/>
      </p:nvGrpSpPr>
      <p:grpSpPr>
        <a:xfrm>
          <a:off x="0" y="0"/>
          <a:ext cx="0" cy="0"/>
          <a:chOff x="0" y="0"/>
          <a:chExt cx="0" cy="0"/>
        </a:xfrm>
      </p:grpSpPr>
      <p:sp>
        <p:nvSpPr>
          <p:cNvPr id="442" name="Google Shape;442;p56"/>
          <p:cNvSpPr txBox="1">
            <a:spLocks noGrp="1"/>
          </p:cNvSpPr>
          <p:nvPr>
            <p:ph type="title"/>
          </p:nvPr>
        </p:nvSpPr>
        <p:spPr>
          <a:xfrm>
            <a:off x="311699"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43" name="Google Shape;443;p56"/>
          <p:cNvSpPr txBox="1">
            <a:spLocks noGrp="1"/>
          </p:cNvSpPr>
          <p:nvPr>
            <p:ph type="body" idx="1"/>
          </p:nvPr>
        </p:nvSpPr>
        <p:spPr>
          <a:xfrm>
            <a:off x="311699"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44" name="Google Shape;444;p56"/>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5"/>
        <p:cNvGrpSpPr/>
        <p:nvPr/>
      </p:nvGrpSpPr>
      <p:grpSpPr>
        <a:xfrm>
          <a:off x="0" y="0"/>
          <a:ext cx="0" cy="0"/>
          <a:chOff x="0" y="0"/>
          <a:chExt cx="0" cy="0"/>
        </a:xfrm>
      </p:grpSpPr>
      <p:sp>
        <p:nvSpPr>
          <p:cNvPr id="446" name="Google Shape;446;p57"/>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_3">
  <p:cSld name="CUSTOM_3">
    <p:bg>
      <p:bgPr>
        <a:solidFill>
          <a:srgbClr val="1AB9A5"/>
        </a:solidFill>
        <a:effectLst/>
      </p:bgPr>
    </p:bg>
    <p:spTree>
      <p:nvGrpSpPr>
        <p:cNvPr id="1" name="Shape 447"/>
        <p:cNvGrpSpPr/>
        <p:nvPr/>
      </p:nvGrpSpPr>
      <p:grpSpPr>
        <a:xfrm>
          <a:off x="0" y="0"/>
          <a:ext cx="0" cy="0"/>
          <a:chOff x="0" y="0"/>
          <a:chExt cx="0" cy="0"/>
        </a:xfrm>
      </p:grpSpPr>
      <p:pic>
        <p:nvPicPr>
          <p:cNvPr id="448" name="Google Shape;448;p58" descr="Shape 55"/>
          <p:cNvPicPr preferRelativeResize="0"/>
          <p:nvPr/>
        </p:nvPicPr>
        <p:blipFill rotWithShape="1">
          <a:blip r:embed="rId2">
            <a:alphaModFix/>
          </a:blip>
          <a:srcRect t="1905" r="8366" b="13799"/>
          <a:stretch/>
        </p:blipFill>
        <p:spPr>
          <a:xfrm>
            <a:off x="767538" y="-24"/>
            <a:ext cx="8376463" cy="5143499"/>
          </a:xfrm>
          <a:prstGeom prst="rect">
            <a:avLst/>
          </a:prstGeom>
          <a:noFill/>
          <a:ln>
            <a:noFill/>
          </a:ln>
        </p:spPr>
      </p:pic>
      <p:sp>
        <p:nvSpPr>
          <p:cNvPr id="449" name="Google Shape;449;p5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450" name="Google Shape;450;p58" descr="Shape 57"/>
          <p:cNvPicPr preferRelativeResize="0"/>
          <p:nvPr/>
        </p:nvPicPr>
        <p:blipFill rotWithShape="1">
          <a:blip r:embed="rId3">
            <a:alphaModFix/>
          </a:blip>
          <a:srcRect/>
          <a:stretch/>
        </p:blipFill>
        <p:spPr>
          <a:xfrm>
            <a:off x="224823" y="515477"/>
            <a:ext cx="2353798" cy="921002"/>
          </a:xfrm>
          <a:prstGeom prst="rect">
            <a:avLst/>
          </a:prstGeom>
          <a:noFill/>
          <a:ln>
            <a:noFill/>
          </a:ln>
        </p:spPr>
      </p:pic>
      <p:cxnSp>
        <p:nvCxnSpPr>
          <p:cNvPr id="451" name="Google Shape;451;p58"/>
          <p:cNvCxnSpPr/>
          <p:nvPr/>
        </p:nvCxnSpPr>
        <p:spPr>
          <a:xfrm>
            <a:off x="762347"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452" name="Google Shape;452;p58"/>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Proxima Nova"/>
              <a:buNone/>
              <a:defRPr sz="3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53" name="Google Shape;453;p58"/>
          <p:cNvSpPr txBox="1"/>
          <p:nvPr/>
        </p:nvSpPr>
        <p:spPr>
          <a:xfrm>
            <a:off x="6402857" y="4782060"/>
            <a:ext cx="2656800" cy="386100"/>
          </a:xfrm>
          <a:prstGeom prst="rect">
            <a:avLst/>
          </a:prstGeom>
          <a:noFill/>
          <a:ln>
            <a:noFill/>
          </a:ln>
        </p:spPr>
        <p:txBody>
          <a:bodyPr spcFirstLastPara="1" wrap="square" lIns="91400" tIns="91400" rIns="91400" bIns="91400" anchor="t" anchorCtr="0">
            <a:noAutofit/>
          </a:bodyPr>
          <a:lstStyle/>
          <a:p>
            <a:pPr marL="0" marR="0" lvl="0" indent="0" algn="r" rtl="0">
              <a:lnSpc>
                <a:spcPct val="100000"/>
              </a:lnSpc>
              <a:spcBef>
                <a:spcPts val="0"/>
              </a:spcBef>
              <a:spcAft>
                <a:spcPts val="0"/>
              </a:spcAft>
              <a:buClr>
                <a:srgbClr val="D5EDEA"/>
              </a:buClr>
              <a:buSzPts val="700"/>
              <a:buFont typeface="Proxima Nova"/>
              <a:buNone/>
            </a:pPr>
            <a:r>
              <a:rPr lang="en" sz="700" b="0" i="0" u="none" strike="noStrike" cap="none">
                <a:solidFill>
                  <a:srgbClr val="D5EDEA"/>
                </a:solidFill>
                <a:latin typeface="Proxima Nova"/>
                <a:ea typeface="Proxima Nova"/>
                <a:cs typeface="Proxima Nova"/>
                <a:sym typeface="Proxima Nova"/>
              </a:rPr>
              <a:t>© Copyright 2017 Pivotal Software, Inc. All rights Reserved.</a:t>
            </a:r>
            <a:endParaRPr/>
          </a:p>
        </p:txBody>
      </p:sp>
      <p:sp>
        <p:nvSpPr>
          <p:cNvPr id="454" name="Google Shape;454;p58"/>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_3_1">
  <p:cSld name="CUSTOM_3_1">
    <p:bg>
      <p:bgPr>
        <a:solidFill>
          <a:srgbClr val="1AB9A5"/>
        </a:solidFill>
        <a:effectLst/>
      </p:bgPr>
    </p:bg>
    <p:spTree>
      <p:nvGrpSpPr>
        <p:cNvPr id="1" name="Shape 455"/>
        <p:cNvGrpSpPr/>
        <p:nvPr/>
      </p:nvGrpSpPr>
      <p:grpSpPr>
        <a:xfrm>
          <a:off x="0" y="0"/>
          <a:ext cx="0" cy="0"/>
          <a:chOff x="0" y="0"/>
          <a:chExt cx="0" cy="0"/>
        </a:xfrm>
      </p:grpSpPr>
      <p:sp>
        <p:nvSpPr>
          <p:cNvPr id="456" name="Google Shape;456;p59"/>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57" name="Google Shape;457;p59"/>
          <p:cNvCxnSpPr/>
          <p:nvPr/>
        </p:nvCxnSpPr>
        <p:spPr>
          <a:xfrm>
            <a:off x="4202557"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458" name="Google Shape;458;p59" descr="Shape 66"/>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459" name="Google Shape;459;p59"/>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_4">
  <p:cSld name="CUSTOM_4">
    <p:spTree>
      <p:nvGrpSpPr>
        <p:cNvPr id="1" name="Shape 460"/>
        <p:cNvGrpSpPr/>
        <p:nvPr/>
      </p:nvGrpSpPr>
      <p:grpSpPr>
        <a:xfrm>
          <a:off x="0" y="0"/>
          <a:ext cx="0" cy="0"/>
          <a:chOff x="0" y="0"/>
          <a:chExt cx="0" cy="0"/>
        </a:xfrm>
      </p:grpSpPr>
      <p:sp>
        <p:nvSpPr>
          <p:cNvPr id="461" name="Google Shape;461;p60"/>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2" name="Google Shape;462;p60" descr="Shape 69"/>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cxnSp>
        <p:nvCxnSpPr>
          <p:cNvPr id="463" name="Google Shape;463;p60"/>
          <p:cNvCxnSpPr/>
          <p:nvPr/>
        </p:nvCxnSpPr>
        <p:spPr>
          <a:xfrm>
            <a:off x="301146" y="2126470"/>
            <a:ext cx="738900" cy="0"/>
          </a:xfrm>
          <a:prstGeom prst="straightConnector1">
            <a:avLst/>
          </a:prstGeom>
          <a:noFill/>
          <a:ln w="38100" cap="flat" cmpd="sng">
            <a:solidFill>
              <a:srgbClr val="00253E"/>
            </a:solidFill>
            <a:prstDash val="solid"/>
            <a:round/>
            <a:headEnd type="none" w="sm" len="sm"/>
            <a:tailEnd type="none" w="sm" len="sm"/>
          </a:ln>
        </p:spPr>
      </p:cxnSp>
      <p:sp>
        <p:nvSpPr>
          <p:cNvPr id="464" name="Google Shape;464;p60"/>
          <p:cNvSpPr txBox="1">
            <a:spLocks noGrp="1"/>
          </p:cNvSpPr>
          <p:nvPr>
            <p:ph type="title"/>
          </p:nvPr>
        </p:nvSpPr>
        <p:spPr>
          <a:xfrm>
            <a:off x="220475" y="449003"/>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465" name="Google Shape;465;p60"/>
          <p:cNvCxnSpPr/>
          <p:nvPr/>
        </p:nvCxnSpPr>
        <p:spPr>
          <a:xfrm>
            <a:off x="3040955" y="-214526"/>
            <a:ext cx="0" cy="119700"/>
          </a:xfrm>
          <a:prstGeom prst="straightConnector1">
            <a:avLst/>
          </a:prstGeom>
          <a:noFill/>
          <a:ln w="9525" cap="flat" cmpd="sng">
            <a:solidFill>
              <a:srgbClr val="FFFFFF"/>
            </a:solidFill>
            <a:prstDash val="solid"/>
            <a:round/>
            <a:headEnd type="none" w="sm" len="sm"/>
            <a:tailEnd type="none" w="sm" len="sm"/>
          </a:ln>
        </p:spPr>
      </p:cxnSp>
      <p:sp>
        <p:nvSpPr>
          <p:cNvPr id="466" name="Google Shape;466;p60"/>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_5">
  <p:cSld name="CUSTOM_5">
    <p:spTree>
      <p:nvGrpSpPr>
        <p:cNvPr id="1" name="Shape 467"/>
        <p:cNvGrpSpPr/>
        <p:nvPr/>
      </p:nvGrpSpPr>
      <p:grpSpPr>
        <a:xfrm>
          <a:off x="0" y="0"/>
          <a:ext cx="0" cy="0"/>
          <a:chOff x="0" y="0"/>
          <a:chExt cx="0" cy="0"/>
        </a:xfrm>
      </p:grpSpPr>
      <p:pic>
        <p:nvPicPr>
          <p:cNvPr id="468" name="Google Shape;468;p61" descr="Shape 75"/>
          <p:cNvPicPr preferRelativeResize="0"/>
          <p:nvPr/>
        </p:nvPicPr>
        <p:blipFill rotWithShape="1">
          <a:blip r:embed="rId2">
            <a:alphaModFix/>
          </a:blip>
          <a:srcRect/>
          <a:stretch/>
        </p:blipFill>
        <p:spPr>
          <a:xfrm>
            <a:off x="-12" y="4772097"/>
            <a:ext cx="897000" cy="371401"/>
          </a:xfrm>
          <a:prstGeom prst="rect">
            <a:avLst/>
          </a:prstGeom>
          <a:noFill/>
          <a:ln>
            <a:noFill/>
          </a:ln>
        </p:spPr>
      </p:pic>
      <p:cxnSp>
        <p:nvCxnSpPr>
          <p:cNvPr id="469" name="Google Shape;469;p61"/>
          <p:cNvCxnSpPr/>
          <p:nvPr/>
        </p:nvCxnSpPr>
        <p:spPr>
          <a:xfrm rot="10800000">
            <a:off x="6097270" y="925301"/>
            <a:ext cx="0" cy="3807600"/>
          </a:xfrm>
          <a:prstGeom prst="straightConnector1">
            <a:avLst/>
          </a:prstGeom>
          <a:noFill/>
          <a:ln w="19050" cap="flat" cmpd="sng">
            <a:solidFill>
              <a:srgbClr val="D9D9D9"/>
            </a:solidFill>
            <a:prstDash val="solid"/>
            <a:round/>
            <a:headEnd type="none" w="sm" len="sm"/>
            <a:tailEnd type="none" w="sm" len="sm"/>
          </a:ln>
        </p:spPr>
      </p:cxnSp>
      <p:cxnSp>
        <p:nvCxnSpPr>
          <p:cNvPr id="470" name="Google Shape;470;p61"/>
          <p:cNvCxnSpPr/>
          <p:nvPr/>
        </p:nvCxnSpPr>
        <p:spPr>
          <a:xfrm>
            <a:off x="6096000" y="-214526"/>
            <a:ext cx="0" cy="119700"/>
          </a:xfrm>
          <a:prstGeom prst="straightConnector1">
            <a:avLst/>
          </a:prstGeom>
          <a:noFill/>
          <a:ln w="9525" cap="flat" cmpd="sng">
            <a:solidFill>
              <a:srgbClr val="FFFFFF"/>
            </a:solidFill>
            <a:prstDash val="solid"/>
            <a:round/>
            <a:headEnd type="none" w="sm" len="sm"/>
            <a:tailEnd type="none" w="sm" len="sm"/>
          </a:ln>
        </p:spPr>
      </p:cxnSp>
      <p:sp>
        <p:nvSpPr>
          <p:cNvPr id="471" name="Google Shape;471;p61"/>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Proxima Nova"/>
              <a:buNone/>
              <a:defRPr sz="2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72" name="Google Shape;472;p61"/>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_6">
  <p:cSld name="CUSTOM_6">
    <p:spTree>
      <p:nvGrpSpPr>
        <p:cNvPr id="1" name="Shape 473"/>
        <p:cNvGrpSpPr/>
        <p:nvPr/>
      </p:nvGrpSpPr>
      <p:grpSpPr>
        <a:xfrm>
          <a:off x="0" y="0"/>
          <a:ext cx="0" cy="0"/>
          <a:chOff x="0" y="0"/>
          <a:chExt cx="0" cy="0"/>
        </a:xfrm>
      </p:grpSpPr>
      <p:sp>
        <p:nvSpPr>
          <p:cNvPr id="474" name="Google Shape;474;p62"/>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_7">
  <p:cSld name="CUSTOM_7">
    <p:bg>
      <p:bgPr>
        <a:solidFill>
          <a:srgbClr val="00253E"/>
        </a:solidFill>
        <a:effectLst/>
      </p:bgPr>
    </p:bg>
    <p:spTree>
      <p:nvGrpSpPr>
        <p:cNvPr id="1" name="Shape 475"/>
        <p:cNvGrpSpPr/>
        <p:nvPr/>
      </p:nvGrpSpPr>
      <p:grpSpPr>
        <a:xfrm>
          <a:off x="0" y="0"/>
          <a:ext cx="0" cy="0"/>
          <a:chOff x="0" y="0"/>
          <a:chExt cx="0" cy="0"/>
        </a:xfrm>
      </p:grpSpPr>
      <p:pic>
        <p:nvPicPr>
          <p:cNvPr id="476" name="Google Shape;476;p63" descr="Shape 87"/>
          <p:cNvPicPr preferRelativeResize="0"/>
          <p:nvPr/>
        </p:nvPicPr>
        <p:blipFill rotWithShape="1">
          <a:blip r:embed="rId2">
            <a:alphaModFix/>
          </a:blip>
          <a:srcRect l="10376" t="14301" r="10597" b="6377"/>
          <a:stretch/>
        </p:blipFill>
        <p:spPr>
          <a:xfrm>
            <a:off x="-1" y="4793224"/>
            <a:ext cx="891600" cy="350402"/>
          </a:xfrm>
          <a:prstGeom prst="rect">
            <a:avLst/>
          </a:prstGeom>
          <a:noFill/>
          <a:ln>
            <a:noFill/>
          </a:ln>
        </p:spPr>
      </p:pic>
      <p:sp>
        <p:nvSpPr>
          <p:cNvPr id="477" name="Google Shape;477;p63"/>
          <p:cNvSpPr txBox="1">
            <a:spLocks noGrp="1"/>
          </p:cNvSpPr>
          <p:nvPr>
            <p:ph type="title"/>
          </p:nvPr>
        </p:nvSpPr>
        <p:spPr>
          <a:xfrm>
            <a:off x="668800" y="925123"/>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Proxima Nova"/>
              <a:buNone/>
              <a:defRPr sz="2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78" name="Google Shape;478;p63"/>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_9">
  <p:cSld name="CUSTOM_9">
    <p:spTree>
      <p:nvGrpSpPr>
        <p:cNvPr id="1" name="Shape 479"/>
        <p:cNvGrpSpPr/>
        <p:nvPr/>
      </p:nvGrpSpPr>
      <p:grpSpPr>
        <a:xfrm>
          <a:off x="0" y="0"/>
          <a:ext cx="0" cy="0"/>
          <a:chOff x="0" y="0"/>
          <a:chExt cx="0" cy="0"/>
        </a:xfrm>
      </p:grpSpPr>
      <p:sp>
        <p:nvSpPr>
          <p:cNvPr id="480" name="Google Shape;480;p64"/>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81" name="Google Shape;481;p64"/>
          <p:cNvSpPr txBox="1">
            <a:spLocks noGrp="1"/>
          </p:cNvSpPr>
          <p:nvPr>
            <p:ph type="title"/>
          </p:nvPr>
        </p:nvSpPr>
        <p:spPr>
          <a:xfrm>
            <a:off x="668800" y="925123"/>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Proxima Nova"/>
              <a:buNone/>
              <a:defRPr sz="3500" b="1" i="0" u="none" strike="noStrike" cap="none">
                <a:solidFill>
                  <a:srgbClr val="00253E"/>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482" name="Google Shape;482;p64" descr="Shape 97"/>
          <p:cNvPicPr preferRelativeResize="0"/>
          <p:nvPr/>
        </p:nvPicPr>
        <p:blipFill rotWithShape="1">
          <a:blip r:embed="rId2">
            <a:alphaModFix/>
          </a:blip>
          <a:srcRect/>
          <a:stretch/>
        </p:blipFill>
        <p:spPr>
          <a:xfrm>
            <a:off x="-12" y="4772097"/>
            <a:ext cx="897000" cy="371401"/>
          </a:xfrm>
          <a:prstGeom prst="rect">
            <a:avLst/>
          </a:prstGeom>
          <a:noFill/>
          <a:ln>
            <a:noFill/>
          </a:ln>
        </p:spPr>
      </p:pic>
      <p:sp>
        <p:nvSpPr>
          <p:cNvPr id="483" name="Google Shape;483;p64"/>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_3_3">
  <p:cSld name="CUSTOM_3_3">
    <p:bg>
      <p:bgPr>
        <a:solidFill>
          <a:srgbClr val="00253E"/>
        </a:solidFill>
        <a:effectLst/>
      </p:bgPr>
    </p:bg>
    <p:spTree>
      <p:nvGrpSpPr>
        <p:cNvPr id="1" name="Shape 484"/>
        <p:cNvGrpSpPr/>
        <p:nvPr/>
      </p:nvGrpSpPr>
      <p:grpSpPr>
        <a:xfrm>
          <a:off x="0" y="0"/>
          <a:ext cx="0" cy="0"/>
          <a:chOff x="0" y="0"/>
          <a:chExt cx="0" cy="0"/>
        </a:xfrm>
      </p:grpSpPr>
      <p:pic>
        <p:nvPicPr>
          <p:cNvPr id="485" name="Google Shape;485;p65" descr="Shape 99"/>
          <p:cNvPicPr preferRelativeResize="0"/>
          <p:nvPr/>
        </p:nvPicPr>
        <p:blipFill rotWithShape="1">
          <a:blip r:embed="rId2">
            <a:alphaModFix/>
          </a:blip>
          <a:srcRect r="16957"/>
          <a:stretch/>
        </p:blipFill>
        <p:spPr>
          <a:xfrm>
            <a:off x="0" y="-3"/>
            <a:ext cx="9144000" cy="5143501"/>
          </a:xfrm>
          <a:prstGeom prst="rect">
            <a:avLst/>
          </a:prstGeom>
          <a:noFill/>
          <a:ln>
            <a:noFill/>
          </a:ln>
        </p:spPr>
      </p:pic>
      <p:cxnSp>
        <p:nvCxnSpPr>
          <p:cNvPr id="486" name="Google Shape;486;p65"/>
          <p:cNvCxnSpPr/>
          <p:nvPr/>
        </p:nvCxnSpPr>
        <p:spPr>
          <a:xfrm>
            <a:off x="762347" y="3110100"/>
            <a:ext cx="738900" cy="0"/>
          </a:xfrm>
          <a:prstGeom prst="straightConnector1">
            <a:avLst/>
          </a:prstGeom>
          <a:noFill/>
          <a:ln w="38100" cap="flat" cmpd="sng">
            <a:solidFill>
              <a:srgbClr val="1AB9A5"/>
            </a:solidFill>
            <a:prstDash val="solid"/>
            <a:round/>
            <a:headEnd type="none" w="sm" len="sm"/>
            <a:tailEnd type="none" w="sm" len="sm"/>
          </a:ln>
        </p:spPr>
      </p:cxnSp>
      <p:sp>
        <p:nvSpPr>
          <p:cNvPr id="487" name="Google Shape;487;p65"/>
          <p:cNvSpPr txBox="1">
            <a:spLocks noGrp="1"/>
          </p:cNvSpPr>
          <p:nvPr>
            <p:ph type="title"/>
          </p:nvPr>
        </p:nvSpPr>
        <p:spPr>
          <a:xfrm>
            <a:off x="668792" y="1737013"/>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AB9A5"/>
              </a:buClr>
              <a:buSzPts val="3500"/>
              <a:buFont typeface="Proxima Nova"/>
              <a:buNone/>
              <a:defRPr sz="3500" b="1" i="0" u="none" strike="noStrike" cap="none">
                <a:solidFill>
                  <a:srgbClr val="1AB9A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88" name="Google Shape;488;p65"/>
          <p:cNvSpPr txBox="1"/>
          <p:nvPr/>
        </p:nvSpPr>
        <p:spPr>
          <a:xfrm>
            <a:off x="110260" y="4782060"/>
            <a:ext cx="2656800" cy="386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486780"/>
              </a:buClr>
              <a:buSzPts val="700"/>
              <a:buFont typeface="Proxima Nova"/>
              <a:buNone/>
            </a:pPr>
            <a:r>
              <a:rPr lang="en" sz="700" b="0" i="0" u="none" strike="noStrike" cap="none">
                <a:solidFill>
                  <a:srgbClr val="486780"/>
                </a:solidFill>
                <a:latin typeface="Proxima Nova"/>
                <a:ea typeface="Proxima Nova"/>
                <a:cs typeface="Proxima Nova"/>
                <a:sym typeface="Proxima Nova"/>
              </a:rPr>
              <a:t>© Copyright 2017 Pivotal Software, Inc. All rights Reserved.</a:t>
            </a:r>
            <a:endParaRPr/>
          </a:p>
        </p:txBody>
      </p:sp>
      <p:pic>
        <p:nvPicPr>
          <p:cNvPr id="489" name="Google Shape;489;p65" descr="Shape 104"/>
          <p:cNvPicPr preferRelativeResize="0"/>
          <p:nvPr/>
        </p:nvPicPr>
        <p:blipFill rotWithShape="1">
          <a:blip r:embed="rId3">
            <a:alphaModFix/>
          </a:blip>
          <a:srcRect/>
          <a:stretch/>
        </p:blipFill>
        <p:spPr>
          <a:xfrm>
            <a:off x="7754698" y="4599901"/>
            <a:ext cx="1389301" cy="543602"/>
          </a:xfrm>
          <a:prstGeom prst="rect">
            <a:avLst/>
          </a:prstGeom>
          <a:noFill/>
          <a:ln>
            <a:noFill/>
          </a:ln>
        </p:spPr>
      </p:pic>
      <p:sp>
        <p:nvSpPr>
          <p:cNvPr id="490" name="Google Shape;490;p65"/>
          <p:cNvSpPr txBox="1">
            <a:spLocks noGrp="1"/>
          </p:cNvSpPr>
          <p:nvPr>
            <p:ph type="sldNum" idx="12"/>
          </p:nvPr>
        </p:nvSpPr>
        <p:spPr>
          <a:xfrm>
            <a:off x="4419600" y="4608064"/>
            <a:ext cx="21336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_AND_BODY">
  <p:cSld name="TITLE_AND_BODY 3">
    <p:bg>
      <p:bgPr>
        <a:solidFill>
          <a:srgbClr val="1AB9A5"/>
        </a:solidFill>
        <a:effectLst/>
      </p:bgPr>
    </p:bg>
    <p:spTree>
      <p:nvGrpSpPr>
        <p:cNvPr id="1" name="Shape 491"/>
        <p:cNvGrpSpPr/>
        <p:nvPr/>
      </p:nvGrpSpPr>
      <p:grpSpPr>
        <a:xfrm>
          <a:off x="0" y="0"/>
          <a:ext cx="0" cy="0"/>
          <a:chOff x="0" y="0"/>
          <a:chExt cx="0" cy="0"/>
        </a:xfrm>
      </p:grpSpPr>
      <p:pic>
        <p:nvPicPr>
          <p:cNvPr id="492" name="Google Shape;492;p66" descr="Shape 110"/>
          <p:cNvPicPr preferRelativeResize="0"/>
          <p:nvPr/>
        </p:nvPicPr>
        <p:blipFill rotWithShape="1">
          <a:blip r:embed="rId2">
            <a:alphaModFix/>
          </a:blip>
          <a:srcRect t="1905" r="8366" b="13799"/>
          <a:stretch/>
        </p:blipFill>
        <p:spPr>
          <a:xfrm>
            <a:off x="767538" y="-24"/>
            <a:ext cx="8376600" cy="5143499"/>
          </a:xfrm>
          <a:prstGeom prst="rect">
            <a:avLst/>
          </a:prstGeom>
          <a:noFill/>
          <a:ln>
            <a:noFill/>
          </a:ln>
        </p:spPr>
      </p:pic>
      <p:sp>
        <p:nvSpPr>
          <p:cNvPr id="493" name="Google Shape;493;p66"/>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494" name="Google Shape;494;p66" descr="Shape 112"/>
          <p:cNvPicPr preferRelativeResize="0"/>
          <p:nvPr/>
        </p:nvPicPr>
        <p:blipFill rotWithShape="1">
          <a:blip r:embed="rId3">
            <a:alphaModFix/>
          </a:blip>
          <a:srcRect/>
          <a:stretch/>
        </p:blipFill>
        <p:spPr>
          <a:xfrm>
            <a:off x="224822" y="515477"/>
            <a:ext cx="2353798" cy="921000"/>
          </a:xfrm>
          <a:prstGeom prst="rect">
            <a:avLst/>
          </a:prstGeom>
          <a:noFill/>
          <a:ln>
            <a:noFill/>
          </a:ln>
        </p:spPr>
      </p:pic>
      <p:cxnSp>
        <p:nvCxnSpPr>
          <p:cNvPr id="495" name="Google Shape;495;p66"/>
          <p:cNvCxnSpPr/>
          <p:nvPr/>
        </p:nvCxnSpPr>
        <p:spPr>
          <a:xfrm>
            <a:off x="762346"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496" name="Google Shape;496;p66"/>
          <p:cNvSpPr txBox="1">
            <a:spLocks noGrp="1"/>
          </p:cNvSpPr>
          <p:nvPr>
            <p:ph type="title"/>
          </p:nvPr>
        </p:nvSpPr>
        <p:spPr>
          <a:xfrm>
            <a:off x="668791" y="1737011"/>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97" name="Google Shape;497;p66"/>
          <p:cNvSpPr txBox="1"/>
          <p:nvPr/>
        </p:nvSpPr>
        <p:spPr>
          <a:xfrm>
            <a:off x="6402856"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498" name="Google Shape;498;p66"/>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499"/>
        <p:cNvGrpSpPr/>
        <p:nvPr/>
      </p:nvGrpSpPr>
      <p:grpSpPr>
        <a:xfrm>
          <a:off x="0" y="0"/>
          <a:ext cx="0" cy="0"/>
          <a:chOff x="0" y="0"/>
          <a:chExt cx="0" cy="0"/>
        </a:xfrm>
      </p:grpSpPr>
      <p:pic>
        <p:nvPicPr>
          <p:cNvPr id="500" name="Google Shape;500;p67" descr="Shape 118"/>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501" name="Google Shape;501;p67"/>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2">
  <p:cSld name="Blank 2 2">
    <p:spTree>
      <p:nvGrpSpPr>
        <p:cNvPr id="1" name="Shape 502"/>
        <p:cNvGrpSpPr/>
        <p:nvPr/>
      </p:nvGrpSpPr>
      <p:grpSpPr>
        <a:xfrm>
          <a:off x="0" y="0"/>
          <a:ext cx="0" cy="0"/>
          <a:chOff x="0" y="0"/>
          <a:chExt cx="0" cy="0"/>
        </a:xfrm>
      </p:grpSpPr>
      <p:pic>
        <p:nvPicPr>
          <p:cNvPr id="503" name="Google Shape;503;p68" descr="Shape 121"/>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504" name="Google Shape;504;p68"/>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5"/>
        <p:cNvGrpSpPr/>
        <p:nvPr/>
      </p:nvGrpSpPr>
      <p:grpSpPr>
        <a:xfrm>
          <a:off x="0" y="0"/>
          <a:ext cx="0" cy="0"/>
          <a:chOff x="0" y="0"/>
          <a:chExt cx="0" cy="0"/>
        </a:xfrm>
      </p:grpSpPr>
      <p:sp>
        <p:nvSpPr>
          <p:cNvPr id="506" name="Google Shape;506;p69"/>
          <p:cNvSpPr txBox="1">
            <a:spLocks noGrp="1"/>
          </p:cNvSpPr>
          <p:nvPr>
            <p:ph type="title"/>
          </p:nvPr>
        </p:nvSpPr>
        <p:spPr>
          <a:xfrm>
            <a:off x="311697"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07" name="Google Shape;507;p69"/>
          <p:cNvSpPr txBox="1">
            <a:spLocks noGrp="1"/>
          </p:cNvSpPr>
          <p:nvPr>
            <p:ph type="sldNum" idx="12"/>
          </p:nvPr>
        </p:nvSpPr>
        <p:spPr>
          <a:xfrm>
            <a:off x="8684328" y="4700869"/>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ide-by-Side">
  <p:cSld name="Side-by-Side">
    <p:spTree>
      <p:nvGrpSpPr>
        <p:cNvPr id="1" name="Shape 508"/>
        <p:cNvGrpSpPr/>
        <p:nvPr/>
      </p:nvGrpSpPr>
      <p:grpSpPr>
        <a:xfrm>
          <a:off x="0" y="0"/>
          <a:ext cx="0" cy="0"/>
          <a:chOff x="0" y="0"/>
          <a:chExt cx="0" cy="0"/>
        </a:xfrm>
      </p:grpSpPr>
      <p:pic>
        <p:nvPicPr>
          <p:cNvPr id="509" name="Google Shape;509;p70" descr="Shape 127"/>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510" name="Google Shape;510;p70"/>
          <p:cNvCxnSpPr/>
          <p:nvPr/>
        </p:nvCxnSpPr>
        <p:spPr>
          <a:xfrm rot="10800000">
            <a:off x="4575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511" name="Google Shape;511;p70"/>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512" name="Google Shape;512;p70"/>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13" name="Google Shape;513;p70"/>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3">
  <p:cSld name="Blank 3">
    <p:spTree>
      <p:nvGrpSpPr>
        <p:cNvPr id="1" name="Shape 514"/>
        <p:cNvGrpSpPr/>
        <p:nvPr/>
      </p:nvGrpSpPr>
      <p:grpSpPr>
        <a:xfrm>
          <a:off x="0" y="0"/>
          <a:ext cx="0" cy="0"/>
          <a:chOff x="0" y="0"/>
          <a:chExt cx="0" cy="0"/>
        </a:xfrm>
      </p:grpSpPr>
      <p:pic>
        <p:nvPicPr>
          <p:cNvPr id="515" name="Google Shape;515;p71" descr="Shape 133"/>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516" name="Google Shape;516;p71"/>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ide-by-Side 2">
  <p:cSld name="Side-by-Side 2">
    <p:spTree>
      <p:nvGrpSpPr>
        <p:cNvPr id="1" name="Shape 517"/>
        <p:cNvGrpSpPr/>
        <p:nvPr/>
      </p:nvGrpSpPr>
      <p:grpSpPr>
        <a:xfrm>
          <a:off x="0" y="0"/>
          <a:ext cx="0" cy="0"/>
          <a:chOff x="0" y="0"/>
          <a:chExt cx="0" cy="0"/>
        </a:xfrm>
      </p:grpSpPr>
      <p:pic>
        <p:nvPicPr>
          <p:cNvPr id="518" name="Google Shape;518;p72" descr="Shape 136"/>
          <p:cNvPicPr preferRelativeResize="0"/>
          <p:nvPr/>
        </p:nvPicPr>
        <p:blipFill rotWithShape="1">
          <a:blip r:embed="rId2">
            <a:alphaModFix/>
          </a:blip>
          <a:srcRect/>
          <a:stretch/>
        </p:blipFill>
        <p:spPr>
          <a:xfrm>
            <a:off x="-10" y="4772095"/>
            <a:ext cx="897000" cy="371401"/>
          </a:xfrm>
          <a:prstGeom prst="rect">
            <a:avLst/>
          </a:prstGeom>
          <a:noFill/>
          <a:ln>
            <a:noFill/>
          </a:ln>
        </p:spPr>
      </p:pic>
      <p:cxnSp>
        <p:nvCxnSpPr>
          <p:cNvPr id="519" name="Google Shape;519;p72"/>
          <p:cNvCxnSpPr/>
          <p:nvPr/>
        </p:nvCxnSpPr>
        <p:spPr>
          <a:xfrm rot="10800000">
            <a:off x="4574540"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520" name="Google Shape;520;p72"/>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521" name="Google Shape;521;p72"/>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22" name="Google Shape;522;p72"/>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523"/>
        <p:cNvGrpSpPr/>
        <p:nvPr/>
      </p:nvGrpSpPr>
      <p:grpSpPr>
        <a:xfrm>
          <a:off x="0" y="0"/>
          <a:ext cx="0" cy="0"/>
          <a:chOff x="0" y="0"/>
          <a:chExt cx="0" cy="0"/>
        </a:xfrm>
      </p:grpSpPr>
      <p:pic>
        <p:nvPicPr>
          <p:cNvPr id="524" name="Google Shape;524;p73" descr="Shape 142"/>
          <p:cNvPicPr preferRelativeResize="0"/>
          <p:nvPr/>
        </p:nvPicPr>
        <p:blipFill rotWithShape="1">
          <a:blip r:embed="rId2">
            <a:alphaModFix/>
          </a:blip>
          <a:srcRect/>
          <a:stretch/>
        </p:blipFill>
        <p:spPr>
          <a:xfrm>
            <a:off x="-10" y="4772095"/>
            <a:ext cx="897000" cy="371401"/>
          </a:xfrm>
          <a:prstGeom prst="rect">
            <a:avLst/>
          </a:prstGeom>
          <a:noFill/>
          <a:ln>
            <a:noFill/>
          </a:ln>
        </p:spPr>
      </p:pic>
      <p:sp>
        <p:nvSpPr>
          <p:cNvPr id="525" name="Google Shape;525;p73"/>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26" name="Google Shape;526;p73"/>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4">
  <p:cSld name="Blank 4">
    <p:spTree>
      <p:nvGrpSpPr>
        <p:cNvPr id="1" name="Shape 527"/>
        <p:cNvGrpSpPr/>
        <p:nvPr/>
      </p:nvGrpSpPr>
      <p:grpSpPr>
        <a:xfrm>
          <a:off x="0" y="0"/>
          <a:ext cx="0" cy="0"/>
          <a:chOff x="0" y="0"/>
          <a:chExt cx="0" cy="0"/>
        </a:xfrm>
      </p:grpSpPr>
      <p:pic>
        <p:nvPicPr>
          <p:cNvPr id="528" name="Google Shape;528;p74" descr="Shape 146"/>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529" name="Google Shape;529;p74"/>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p:cSld name="TITLE 2">
    <p:spTree>
      <p:nvGrpSpPr>
        <p:cNvPr id="1" name="Shape 530"/>
        <p:cNvGrpSpPr/>
        <p:nvPr/>
      </p:nvGrpSpPr>
      <p:grpSpPr>
        <a:xfrm>
          <a:off x="0" y="0"/>
          <a:ext cx="0" cy="0"/>
          <a:chOff x="0" y="0"/>
          <a:chExt cx="0" cy="0"/>
        </a:xfrm>
      </p:grpSpPr>
      <p:sp>
        <p:nvSpPr>
          <p:cNvPr id="531" name="Google Shape;531;p75"/>
          <p:cNvSpPr txBox="1">
            <a:spLocks noGrp="1"/>
          </p:cNvSpPr>
          <p:nvPr>
            <p:ph type="title"/>
          </p:nvPr>
        </p:nvSpPr>
        <p:spPr>
          <a:xfrm>
            <a:off x="311708" y="744573"/>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32" name="Google Shape;532;p75"/>
          <p:cNvSpPr txBox="1">
            <a:spLocks noGrp="1"/>
          </p:cNvSpPr>
          <p:nvPr>
            <p:ph type="body" idx="1"/>
          </p:nvPr>
        </p:nvSpPr>
        <p:spPr>
          <a:xfrm>
            <a:off x="311698"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33" name="Google Shape;533;p75"/>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34"/>
        <p:cNvGrpSpPr/>
        <p:nvPr/>
      </p:nvGrpSpPr>
      <p:grpSpPr>
        <a:xfrm>
          <a:off x="0" y="0"/>
          <a:ext cx="0" cy="0"/>
          <a:chOff x="0" y="0"/>
          <a:chExt cx="0" cy="0"/>
        </a:xfrm>
      </p:grpSpPr>
      <p:sp>
        <p:nvSpPr>
          <p:cNvPr id="535" name="Google Shape;535;p76"/>
          <p:cNvSpPr txBox="1">
            <a:spLocks noGrp="1"/>
          </p:cNvSpPr>
          <p:nvPr>
            <p:ph type="title"/>
          </p:nvPr>
        </p:nvSpPr>
        <p:spPr>
          <a:xfrm>
            <a:off x="311698" y="2150848"/>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36" name="Google Shape;536;p76"/>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37"/>
        <p:cNvGrpSpPr/>
        <p:nvPr/>
      </p:nvGrpSpPr>
      <p:grpSpPr>
        <a:xfrm>
          <a:off x="0" y="0"/>
          <a:ext cx="0" cy="0"/>
          <a:chOff x="0" y="0"/>
          <a:chExt cx="0" cy="0"/>
        </a:xfrm>
      </p:grpSpPr>
      <p:sp>
        <p:nvSpPr>
          <p:cNvPr id="538" name="Google Shape;538;p77"/>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39" name="Google Shape;539;p77"/>
          <p:cNvSpPr txBox="1">
            <a:spLocks noGrp="1"/>
          </p:cNvSpPr>
          <p:nvPr>
            <p:ph type="body" idx="1"/>
          </p:nvPr>
        </p:nvSpPr>
        <p:spPr>
          <a:xfrm>
            <a:off x="3116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1pPr>
            <a:lvl2pPr marL="914400" marR="0" lvl="1"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2pPr>
            <a:lvl3pPr marL="1371600" marR="0" lvl="2"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3pPr>
            <a:lvl4pPr marL="1828800" marR="0" lvl="3"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4pPr>
            <a:lvl5pPr marL="2286000" marR="0" lvl="4" indent="-317500" algn="l" rtl="0">
              <a:lnSpc>
                <a:spcPct val="115000"/>
              </a:lnSpc>
              <a:spcBef>
                <a:spcPts val="160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40" name="Google Shape;540;p77"/>
          <p:cNvSpPr txBox="1">
            <a:spLocks noGrp="1"/>
          </p:cNvSpPr>
          <p:nvPr>
            <p:ph type="body" idx="2"/>
          </p:nvPr>
        </p:nvSpPr>
        <p:spPr>
          <a:xfrm>
            <a:off x="4832398" y="1152475"/>
            <a:ext cx="39999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41" name="Google Shape;541;p77"/>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42"/>
        <p:cNvGrpSpPr/>
        <p:nvPr/>
      </p:nvGrpSpPr>
      <p:grpSpPr>
        <a:xfrm>
          <a:off x="0" y="0"/>
          <a:ext cx="0" cy="0"/>
          <a:chOff x="0" y="0"/>
          <a:chExt cx="0" cy="0"/>
        </a:xfrm>
      </p:grpSpPr>
      <p:sp>
        <p:nvSpPr>
          <p:cNvPr id="543" name="Google Shape;543;p78"/>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44" name="Google Shape;544;p78"/>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45"/>
        <p:cNvGrpSpPr/>
        <p:nvPr/>
      </p:nvGrpSpPr>
      <p:grpSpPr>
        <a:xfrm>
          <a:off x="0" y="0"/>
          <a:ext cx="0" cy="0"/>
          <a:chOff x="0" y="0"/>
          <a:chExt cx="0" cy="0"/>
        </a:xfrm>
      </p:grpSpPr>
      <p:sp>
        <p:nvSpPr>
          <p:cNvPr id="546" name="Google Shape;546;p79"/>
          <p:cNvSpPr txBox="1">
            <a:spLocks noGrp="1"/>
          </p:cNvSpPr>
          <p:nvPr>
            <p:ph type="title"/>
          </p:nvPr>
        </p:nvSpPr>
        <p:spPr>
          <a:xfrm>
            <a:off x="311698"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47" name="Google Shape;547;p79"/>
          <p:cNvSpPr txBox="1">
            <a:spLocks noGrp="1"/>
          </p:cNvSpPr>
          <p:nvPr>
            <p:ph type="body" idx="1"/>
          </p:nvPr>
        </p:nvSpPr>
        <p:spPr>
          <a:xfrm>
            <a:off x="311698" y="1389598"/>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1pPr>
            <a:lvl2pPr marL="914400" marR="0" lvl="1"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2pPr>
            <a:lvl3pPr marL="1371600" marR="0" lvl="2"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3pPr>
            <a:lvl4pPr marL="1828800" marR="0" lvl="3"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4pPr>
            <a:lvl5pPr marL="2286000" marR="0" lvl="4" indent="-304800" algn="l" rtl="0">
              <a:lnSpc>
                <a:spcPct val="115000"/>
              </a:lnSpc>
              <a:spcBef>
                <a:spcPts val="160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48" name="Google Shape;548;p79"/>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49"/>
        <p:cNvGrpSpPr/>
        <p:nvPr/>
      </p:nvGrpSpPr>
      <p:grpSpPr>
        <a:xfrm>
          <a:off x="0" y="0"/>
          <a:ext cx="0" cy="0"/>
          <a:chOff x="0" y="0"/>
          <a:chExt cx="0" cy="0"/>
        </a:xfrm>
      </p:grpSpPr>
      <p:sp>
        <p:nvSpPr>
          <p:cNvPr id="550" name="Google Shape;550;p80"/>
          <p:cNvSpPr txBox="1">
            <a:spLocks noGrp="1"/>
          </p:cNvSpPr>
          <p:nvPr>
            <p:ph type="title"/>
          </p:nvPr>
        </p:nvSpPr>
        <p:spPr>
          <a:xfrm>
            <a:off x="490250" y="450148"/>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51" name="Google Shape;551;p80"/>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2"/>
        <p:cNvGrpSpPr/>
        <p:nvPr/>
      </p:nvGrpSpPr>
      <p:grpSpPr>
        <a:xfrm>
          <a:off x="0" y="0"/>
          <a:ext cx="0" cy="0"/>
          <a:chOff x="0" y="0"/>
          <a:chExt cx="0" cy="0"/>
        </a:xfrm>
      </p:grpSpPr>
      <p:sp>
        <p:nvSpPr>
          <p:cNvPr id="553" name="Google Shape;553;p81"/>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8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55" name="Google Shape;555;p81"/>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56" name="Google Shape;556;p81"/>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57" name="Google Shape;557;p81"/>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8"/>
        <p:cNvGrpSpPr/>
        <p:nvPr/>
      </p:nvGrpSpPr>
      <p:grpSpPr>
        <a:xfrm>
          <a:off x="0" y="0"/>
          <a:ext cx="0" cy="0"/>
          <a:chOff x="0" y="0"/>
          <a:chExt cx="0" cy="0"/>
        </a:xfrm>
      </p:grpSpPr>
      <p:sp>
        <p:nvSpPr>
          <p:cNvPr id="559" name="Google Shape;559;p82"/>
          <p:cNvSpPr txBox="1">
            <a:spLocks noGrp="1"/>
          </p:cNvSpPr>
          <p:nvPr>
            <p:ph type="body" idx="1"/>
          </p:nvPr>
        </p:nvSpPr>
        <p:spPr>
          <a:xfrm>
            <a:off x="311698"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60" name="Google Shape;560;p82"/>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61"/>
        <p:cNvGrpSpPr/>
        <p:nvPr/>
      </p:nvGrpSpPr>
      <p:grpSpPr>
        <a:xfrm>
          <a:off x="0" y="0"/>
          <a:ext cx="0" cy="0"/>
          <a:chOff x="0" y="0"/>
          <a:chExt cx="0" cy="0"/>
        </a:xfrm>
      </p:grpSpPr>
      <p:sp>
        <p:nvSpPr>
          <p:cNvPr id="562" name="Google Shape;562;p83"/>
          <p:cNvSpPr txBox="1">
            <a:spLocks noGrp="1"/>
          </p:cNvSpPr>
          <p:nvPr>
            <p:ph type="title"/>
          </p:nvPr>
        </p:nvSpPr>
        <p:spPr>
          <a:xfrm>
            <a:off x="311698"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63" name="Google Shape;563;p83"/>
          <p:cNvSpPr txBox="1">
            <a:spLocks noGrp="1"/>
          </p:cNvSpPr>
          <p:nvPr>
            <p:ph type="body" idx="1"/>
          </p:nvPr>
        </p:nvSpPr>
        <p:spPr>
          <a:xfrm>
            <a:off x="311698"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ctr" rtl="0">
              <a:lnSpc>
                <a:spcPct val="115000"/>
              </a:lnSpc>
              <a:spcBef>
                <a:spcPts val="160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564" name="Google Shape;564;p83"/>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5">
  <p:cSld name="Blank 5">
    <p:spTree>
      <p:nvGrpSpPr>
        <p:cNvPr id="1" name="Shape 565"/>
        <p:cNvGrpSpPr/>
        <p:nvPr/>
      </p:nvGrpSpPr>
      <p:grpSpPr>
        <a:xfrm>
          <a:off x="0" y="0"/>
          <a:ext cx="0" cy="0"/>
          <a:chOff x="0" y="0"/>
          <a:chExt cx="0" cy="0"/>
        </a:xfrm>
      </p:grpSpPr>
      <p:sp>
        <p:nvSpPr>
          <p:cNvPr id="566" name="Google Shape;566;p84"/>
          <p:cNvSpPr txBox="1">
            <a:spLocks noGrp="1"/>
          </p:cNvSpPr>
          <p:nvPr>
            <p:ph type="sldNum" idx="12"/>
          </p:nvPr>
        </p:nvSpPr>
        <p:spPr>
          <a:xfrm>
            <a:off x="8684481" y="4700795"/>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ivider">
  <p:cSld name="Divider">
    <p:bg>
      <p:bgPr>
        <a:solidFill>
          <a:srgbClr val="1AB9A5"/>
        </a:solidFill>
        <a:effectLst/>
      </p:bgPr>
    </p:bg>
    <p:spTree>
      <p:nvGrpSpPr>
        <p:cNvPr id="1" name="Shape 567"/>
        <p:cNvGrpSpPr/>
        <p:nvPr/>
      </p:nvGrpSpPr>
      <p:grpSpPr>
        <a:xfrm>
          <a:off x="0" y="0"/>
          <a:ext cx="0" cy="0"/>
          <a:chOff x="0" y="0"/>
          <a:chExt cx="0" cy="0"/>
        </a:xfrm>
      </p:grpSpPr>
      <p:sp>
        <p:nvSpPr>
          <p:cNvPr id="568" name="Google Shape;568;p85"/>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569" name="Google Shape;569;p85"/>
          <p:cNvCxnSpPr/>
          <p:nvPr/>
        </p:nvCxnSpPr>
        <p:spPr>
          <a:xfrm>
            <a:off x="4202555" y="2323836"/>
            <a:ext cx="738900" cy="0"/>
          </a:xfrm>
          <a:prstGeom prst="straightConnector1">
            <a:avLst/>
          </a:prstGeom>
          <a:noFill/>
          <a:ln w="38100" cap="flat" cmpd="sng">
            <a:solidFill>
              <a:srgbClr val="FFFFFF"/>
            </a:solidFill>
            <a:prstDash val="solid"/>
            <a:round/>
            <a:headEnd type="none" w="sm" len="sm"/>
            <a:tailEnd type="none" w="sm" len="sm"/>
          </a:ln>
        </p:spPr>
      </p:cxnSp>
      <p:pic>
        <p:nvPicPr>
          <p:cNvPr id="570" name="Google Shape;570;p85" descr="Shape 192"/>
          <p:cNvPicPr preferRelativeResize="0"/>
          <p:nvPr/>
        </p:nvPicPr>
        <p:blipFill rotWithShape="1">
          <a:blip r:embed="rId2">
            <a:alphaModFix/>
          </a:blip>
          <a:srcRect l="10376" t="14301" r="10597" b="6377"/>
          <a:stretch/>
        </p:blipFill>
        <p:spPr>
          <a:xfrm>
            <a:off x="-2" y="4793224"/>
            <a:ext cx="891600" cy="350402"/>
          </a:xfrm>
          <a:prstGeom prst="rect">
            <a:avLst/>
          </a:prstGeom>
          <a:noFill/>
          <a:ln>
            <a:noFill/>
          </a:ln>
        </p:spPr>
      </p:pic>
      <p:sp>
        <p:nvSpPr>
          <p:cNvPr id="571" name="Google Shape;571;p85"/>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572"/>
        <p:cNvGrpSpPr/>
        <p:nvPr/>
      </p:nvGrpSpPr>
      <p:grpSpPr>
        <a:xfrm>
          <a:off x="0" y="0"/>
          <a:ext cx="0" cy="0"/>
          <a:chOff x="0" y="0"/>
          <a:chExt cx="0" cy="0"/>
        </a:xfrm>
      </p:grpSpPr>
      <p:sp>
        <p:nvSpPr>
          <p:cNvPr id="573" name="Google Shape;573;p86"/>
          <p:cNvSpPr/>
          <p:nvPr/>
        </p:nvSpPr>
        <p:spPr>
          <a:xfrm>
            <a:off x="0" y="0"/>
            <a:ext cx="3048000" cy="5143500"/>
          </a:xfrm>
          <a:prstGeom prst="rect">
            <a:avLst/>
          </a:prstGeom>
          <a:solidFill>
            <a:srgbClr val="1AB9A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6" descr="Shape 196"/>
          <p:cNvPicPr preferRelativeResize="0"/>
          <p:nvPr/>
        </p:nvPicPr>
        <p:blipFill rotWithShape="1">
          <a:blip r:embed="rId2">
            <a:alphaModFix/>
          </a:blip>
          <a:srcRect l="10376" t="14301" r="10597" b="6377"/>
          <a:stretch/>
        </p:blipFill>
        <p:spPr>
          <a:xfrm>
            <a:off x="-2" y="4793224"/>
            <a:ext cx="891600" cy="350402"/>
          </a:xfrm>
          <a:prstGeom prst="rect">
            <a:avLst/>
          </a:prstGeom>
          <a:noFill/>
          <a:ln>
            <a:noFill/>
          </a:ln>
        </p:spPr>
      </p:pic>
      <p:cxnSp>
        <p:nvCxnSpPr>
          <p:cNvPr id="575" name="Google Shape;575;p86"/>
          <p:cNvCxnSpPr/>
          <p:nvPr/>
        </p:nvCxnSpPr>
        <p:spPr>
          <a:xfrm>
            <a:off x="301143" y="2126470"/>
            <a:ext cx="738900" cy="0"/>
          </a:xfrm>
          <a:prstGeom prst="straightConnector1">
            <a:avLst/>
          </a:prstGeom>
          <a:noFill/>
          <a:ln w="38100" cap="flat" cmpd="sng">
            <a:solidFill>
              <a:srgbClr val="00253E"/>
            </a:solidFill>
            <a:prstDash val="solid"/>
            <a:round/>
            <a:headEnd type="none" w="sm" len="sm"/>
            <a:tailEnd type="none" w="sm" len="sm"/>
          </a:ln>
        </p:spPr>
      </p:cxnSp>
      <p:sp>
        <p:nvSpPr>
          <p:cNvPr id="576" name="Google Shape;576;p86"/>
          <p:cNvSpPr txBox="1">
            <a:spLocks noGrp="1"/>
          </p:cNvSpPr>
          <p:nvPr>
            <p:ph type="title"/>
          </p:nvPr>
        </p:nvSpPr>
        <p:spPr>
          <a:xfrm>
            <a:off x="220475" y="449003"/>
            <a:ext cx="2751300" cy="1574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577" name="Google Shape;577;p86"/>
          <p:cNvCxnSpPr/>
          <p:nvPr/>
        </p:nvCxnSpPr>
        <p:spPr>
          <a:xfrm>
            <a:off x="3040955" y="-214527"/>
            <a:ext cx="0" cy="119700"/>
          </a:xfrm>
          <a:prstGeom prst="straightConnector1">
            <a:avLst/>
          </a:prstGeom>
          <a:noFill/>
          <a:ln w="9525" cap="flat" cmpd="sng">
            <a:solidFill>
              <a:srgbClr val="FFFFFF"/>
            </a:solidFill>
            <a:prstDash val="solid"/>
            <a:round/>
            <a:headEnd type="none" w="sm" len="sm"/>
            <a:tailEnd type="none" w="sm" len="sm"/>
          </a:ln>
        </p:spPr>
      </p:cxnSp>
      <p:sp>
        <p:nvSpPr>
          <p:cNvPr id="578" name="Google Shape;578;p86"/>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ody w/ Support">
  <p:cSld name="Body w/ Support">
    <p:spTree>
      <p:nvGrpSpPr>
        <p:cNvPr id="1" name="Shape 579"/>
        <p:cNvGrpSpPr/>
        <p:nvPr/>
      </p:nvGrpSpPr>
      <p:grpSpPr>
        <a:xfrm>
          <a:off x="0" y="0"/>
          <a:ext cx="0" cy="0"/>
          <a:chOff x="0" y="0"/>
          <a:chExt cx="0" cy="0"/>
        </a:xfrm>
      </p:grpSpPr>
      <p:pic>
        <p:nvPicPr>
          <p:cNvPr id="580" name="Google Shape;580;p87" descr="Shape 202"/>
          <p:cNvPicPr preferRelativeResize="0"/>
          <p:nvPr/>
        </p:nvPicPr>
        <p:blipFill rotWithShape="1">
          <a:blip r:embed="rId2">
            <a:alphaModFix/>
          </a:blip>
          <a:srcRect/>
          <a:stretch/>
        </p:blipFill>
        <p:spPr>
          <a:xfrm>
            <a:off x="-10" y="4772095"/>
            <a:ext cx="897000" cy="371401"/>
          </a:xfrm>
          <a:prstGeom prst="rect">
            <a:avLst/>
          </a:prstGeom>
          <a:noFill/>
          <a:ln>
            <a:noFill/>
          </a:ln>
        </p:spPr>
      </p:pic>
      <p:cxnSp>
        <p:nvCxnSpPr>
          <p:cNvPr id="581" name="Google Shape;581;p87"/>
          <p:cNvCxnSpPr/>
          <p:nvPr/>
        </p:nvCxnSpPr>
        <p:spPr>
          <a:xfrm rot="10800000">
            <a:off x="6098540"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582" name="Google Shape;582;p87"/>
          <p:cNvCxnSpPr/>
          <p:nvPr/>
        </p:nvCxnSpPr>
        <p:spPr>
          <a:xfrm>
            <a:off x="6096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583" name="Google Shape;583;p87"/>
          <p:cNvSpPr txBox="1">
            <a:spLocks noGrp="1"/>
          </p:cNvSpPr>
          <p:nvPr>
            <p:ph type="title"/>
          </p:nvPr>
        </p:nvSpPr>
        <p:spPr>
          <a:xfrm>
            <a:off x="253550" y="151274"/>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84" name="Google Shape;584;p87"/>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ody w/ Image">
  <p:cSld name="Body w/ Image">
    <p:spTree>
      <p:nvGrpSpPr>
        <p:cNvPr id="1" name="Shape 585"/>
        <p:cNvGrpSpPr/>
        <p:nvPr/>
      </p:nvGrpSpPr>
      <p:grpSpPr>
        <a:xfrm>
          <a:off x="0" y="0"/>
          <a:ext cx="0" cy="0"/>
          <a:chOff x="0" y="0"/>
          <a:chExt cx="0" cy="0"/>
        </a:xfrm>
      </p:grpSpPr>
      <p:sp>
        <p:nvSpPr>
          <p:cNvPr id="586" name="Google Shape;586;p88"/>
          <p:cNvSpPr/>
          <p:nvPr/>
        </p:nvSpPr>
        <p:spPr>
          <a:xfrm>
            <a:off x="6096000" y="0"/>
            <a:ext cx="3048000" cy="5143500"/>
          </a:xfrm>
          <a:prstGeom prst="rect">
            <a:avLst/>
          </a:prstGeom>
          <a:solidFill>
            <a:srgbClr val="EFEFE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8"/>
          <p:cNvSpPr txBox="1"/>
          <p:nvPr/>
        </p:nvSpPr>
        <p:spPr>
          <a:xfrm>
            <a:off x="6096000" y="2114150"/>
            <a:ext cx="3048000" cy="350700"/>
          </a:xfrm>
          <a:prstGeom prst="rect">
            <a:avLst/>
          </a:prstGeom>
          <a:noFill/>
          <a:ln>
            <a:noFill/>
          </a:ln>
        </p:spPr>
        <p:txBody>
          <a:bodyPr spcFirstLastPara="1" wrap="square" lIns="45675" tIns="45675" rIns="45675" bIns="45675" anchor="t" anchorCtr="0">
            <a:noAutofit/>
          </a:bodyPr>
          <a:lstStyle/>
          <a:p>
            <a:pPr marL="0" marR="0" lvl="0" indent="0" algn="ctr" rtl="0">
              <a:lnSpc>
                <a:spcPct val="110000"/>
              </a:lnSpc>
              <a:spcBef>
                <a:spcPts val="0"/>
              </a:spcBef>
              <a:spcAft>
                <a:spcPts val="0"/>
              </a:spcAft>
              <a:buClr>
                <a:srgbClr val="999999"/>
              </a:buClr>
              <a:buSzPts val="1800"/>
              <a:buFont typeface="Arial"/>
              <a:buNone/>
            </a:pPr>
            <a:r>
              <a:rPr lang="en" sz="1800" b="1" i="0" u="none" strike="noStrike" cap="none">
                <a:solidFill>
                  <a:srgbClr val="999999"/>
                </a:solidFill>
                <a:latin typeface="Arial"/>
                <a:ea typeface="Arial"/>
                <a:cs typeface="Arial"/>
                <a:sym typeface="Arial"/>
              </a:rPr>
              <a:t>Cover with Image</a:t>
            </a:r>
            <a:endParaRPr/>
          </a:p>
        </p:txBody>
      </p:sp>
      <p:pic>
        <p:nvPicPr>
          <p:cNvPr id="588" name="Google Shape;588;p88" descr="Shape 210"/>
          <p:cNvPicPr preferRelativeResize="0"/>
          <p:nvPr/>
        </p:nvPicPr>
        <p:blipFill rotWithShape="1">
          <a:blip r:embed="rId2">
            <a:alphaModFix/>
          </a:blip>
          <a:srcRect/>
          <a:stretch/>
        </p:blipFill>
        <p:spPr>
          <a:xfrm>
            <a:off x="-10" y="4772095"/>
            <a:ext cx="897000" cy="371401"/>
          </a:xfrm>
          <a:prstGeom prst="rect">
            <a:avLst/>
          </a:prstGeom>
          <a:noFill/>
          <a:ln>
            <a:noFill/>
          </a:ln>
        </p:spPr>
      </p:pic>
      <p:cxnSp>
        <p:nvCxnSpPr>
          <p:cNvPr id="589" name="Google Shape;589;p88"/>
          <p:cNvCxnSpPr/>
          <p:nvPr/>
        </p:nvCxnSpPr>
        <p:spPr>
          <a:xfrm>
            <a:off x="6088033" y="-214527"/>
            <a:ext cx="0" cy="119700"/>
          </a:xfrm>
          <a:prstGeom prst="straightConnector1">
            <a:avLst/>
          </a:prstGeom>
          <a:noFill/>
          <a:ln w="9525" cap="flat" cmpd="sng">
            <a:solidFill>
              <a:srgbClr val="FFFFFF"/>
            </a:solidFill>
            <a:prstDash val="solid"/>
            <a:round/>
            <a:headEnd type="none" w="sm" len="sm"/>
            <a:tailEnd type="none" w="sm" len="sm"/>
          </a:ln>
        </p:spPr>
      </p:cxnSp>
      <p:sp>
        <p:nvSpPr>
          <p:cNvPr id="590" name="Google Shape;590;p88"/>
          <p:cNvSpPr txBox="1">
            <a:spLocks noGrp="1"/>
          </p:cNvSpPr>
          <p:nvPr>
            <p:ph type="title"/>
          </p:nvPr>
        </p:nvSpPr>
        <p:spPr>
          <a:xfrm>
            <a:off x="253550" y="151274"/>
            <a:ext cx="58425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91" name="Google Shape;591;p88"/>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6">
  <p:cSld name="Blank 6">
    <p:spTree>
      <p:nvGrpSpPr>
        <p:cNvPr id="1" name="Shape 592"/>
        <p:cNvGrpSpPr/>
        <p:nvPr/>
      </p:nvGrpSpPr>
      <p:grpSpPr>
        <a:xfrm>
          <a:off x="0" y="0"/>
          <a:ext cx="0" cy="0"/>
          <a:chOff x="0" y="0"/>
          <a:chExt cx="0" cy="0"/>
        </a:xfrm>
      </p:grpSpPr>
      <p:sp>
        <p:nvSpPr>
          <p:cNvPr id="593" name="Google Shape;593;p89"/>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Mode — TESTING">
  <p:cSld name="Dark Mode — TESTING">
    <p:bg>
      <p:bgPr>
        <a:solidFill>
          <a:srgbClr val="00253E"/>
        </a:solidFill>
        <a:effectLst/>
      </p:bgPr>
    </p:bg>
    <p:spTree>
      <p:nvGrpSpPr>
        <p:cNvPr id="1" name="Shape 594"/>
        <p:cNvGrpSpPr/>
        <p:nvPr/>
      </p:nvGrpSpPr>
      <p:grpSpPr>
        <a:xfrm>
          <a:off x="0" y="0"/>
          <a:ext cx="0" cy="0"/>
          <a:chOff x="0" y="0"/>
          <a:chExt cx="0" cy="0"/>
        </a:xfrm>
      </p:grpSpPr>
      <p:pic>
        <p:nvPicPr>
          <p:cNvPr id="595" name="Google Shape;595;p90" descr="Shape 217"/>
          <p:cNvPicPr preferRelativeResize="0"/>
          <p:nvPr/>
        </p:nvPicPr>
        <p:blipFill rotWithShape="1">
          <a:blip r:embed="rId2">
            <a:alphaModFix/>
          </a:blip>
          <a:srcRect l="10376" t="14301" r="10597" b="6377"/>
          <a:stretch/>
        </p:blipFill>
        <p:spPr>
          <a:xfrm>
            <a:off x="-2" y="4793224"/>
            <a:ext cx="891600" cy="350402"/>
          </a:xfrm>
          <a:prstGeom prst="rect">
            <a:avLst/>
          </a:prstGeom>
          <a:noFill/>
          <a:ln>
            <a:noFill/>
          </a:ln>
        </p:spPr>
      </p:pic>
      <p:sp>
        <p:nvSpPr>
          <p:cNvPr id="596" name="Google Shape;596;p90"/>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FFFFFF"/>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97" name="Google Shape;597;p90"/>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98"/>
        <p:cNvGrpSpPr/>
        <p:nvPr/>
      </p:nvGrpSpPr>
      <p:grpSpPr>
        <a:xfrm>
          <a:off x="0" y="0"/>
          <a:ext cx="0" cy="0"/>
          <a:chOff x="0" y="0"/>
          <a:chExt cx="0" cy="0"/>
        </a:xfrm>
      </p:grpSpPr>
      <p:sp>
        <p:nvSpPr>
          <p:cNvPr id="599" name="Google Shape;599;p91"/>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51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00" name="Google Shape;600;p91"/>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601" name="Google Shape;601;p91" descr="Shape 223"/>
          <p:cNvPicPr preferRelativeResize="0"/>
          <p:nvPr/>
        </p:nvPicPr>
        <p:blipFill rotWithShape="1">
          <a:blip r:embed="rId2">
            <a:alphaModFix/>
          </a:blip>
          <a:srcRect/>
          <a:stretch/>
        </p:blipFill>
        <p:spPr>
          <a:xfrm>
            <a:off x="-10" y="4772095"/>
            <a:ext cx="897000" cy="371401"/>
          </a:xfrm>
          <a:prstGeom prst="rect">
            <a:avLst/>
          </a:prstGeom>
          <a:noFill/>
          <a:ln>
            <a:noFill/>
          </a:ln>
        </p:spPr>
      </p:pic>
      <p:sp>
        <p:nvSpPr>
          <p:cNvPr id="602" name="Google Shape;602;p91"/>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603"/>
        <p:cNvGrpSpPr/>
        <p:nvPr/>
      </p:nvGrpSpPr>
      <p:grpSpPr>
        <a:xfrm>
          <a:off x="0" y="0"/>
          <a:ext cx="0" cy="0"/>
          <a:chOff x="0" y="0"/>
          <a:chExt cx="0" cy="0"/>
        </a:xfrm>
      </p:grpSpPr>
      <p:pic>
        <p:nvPicPr>
          <p:cNvPr id="604" name="Google Shape;604;p92" descr="Shape 226"/>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05" name="Google Shape;605;p92"/>
          <p:cNvSpPr/>
          <p:nvPr/>
        </p:nvSpPr>
        <p:spPr>
          <a:xfrm>
            <a:off x="114300" y="112012"/>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6" name="Google Shape;606;p92"/>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6_Blank 2">
  <p:cSld name="16_Blank 2">
    <p:spTree>
      <p:nvGrpSpPr>
        <p:cNvPr id="1" name="Shape 607"/>
        <p:cNvGrpSpPr/>
        <p:nvPr/>
      </p:nvGrpSpPr>
      <p:grpSpPr>
        <a:xfrm>
          <a:off x="0" y="0"/>
          <a:ext cx="0" cy="0"/>
          <a:chOff x="0" y="0"/>
          <a:chExt cx="0" cy="0"/>
        </a:xfrm>
      </p:grpSpPr>
      <p:pic>
        <p:nvPicPr>
          <p:cNvPr id="608" name="Google Shape;608;p93" descr="Shape 230"/>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09" name="Google Shape;609;p93"/>
          <p:cNvSpPr/>
          <p:nvPr/>
        </p:nvSpPr>
        <p:spPr>
          <a:xfrm>
            <a:off x="114300" y="112012"/>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0" name="Google Shape;610;p93"/>
          <p:cNvSpPr txBox="1">
            <a:spLocks noGrp="1"/>
          </p:cNvSpPr>
          <p:nvPr>
            <p:ph type="sldNum" idx="12"/>
          </p:nvPr>
        </p:nvSpPr>
        <p:spPr>
          <a:xfrm>
            <a:off x="6216437" y="4608041"/>
            <a:ext cx="3369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7">
  <p:cSld name="Blank 7">
    <p:spTree>
      <p:nvGrpSpPr>
        <p:cNvPr id="1" name="Shape 611"/>
        <p:cNvGrpSpPr/>
        <p:nvPr/>
      </p:nvGrpSpPr>
      <p:grpSpPr>
        <a:xfrm>
          <a:off x="0" y="0"/>
          <a:ext cx="0" cy="0"/>
          <a:chOff x="0" y="0"/>
          <a:chExt cx="0" cy="0"/>
        </a:xfrm>
      </p:grpSpPr>
      <p:pic>
        <p:nvPicPr>
          <p:cNvPr id="612" name="Google Shape;612;p94" descr="Shape 234"/>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13" name="Google Shape;613;p94"/>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6_Blank 3">
  <p:cSld name="16_Blank 3">
    <p:spTree>
      <p:nvGrpSpPr>
        <p:cNvPr id="1" name="Shape 614"/>
        <p:cNvGrpSpPr/>
        <p:nvPr/>
      </p:nvGrpSpPr>
      <p:grpSpPr>
        <a:xfrm>
          <a:off x="0" y="0"/>
          <a:ext cx="0" cy="0"/>
          <a:chOff x="0" y="0"/>
          <a:chExt cx="0" cy="0"/>
        </a:xfrm>
      </p:grpSpPr>
      <p:pic>
        <p:nvPicPr>
          <p:cNvPr id="615" name="Google Shape;615;p95" descr="Shape 237"/>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16" name="Google Shape;616;p95"/>
          <p:cNvSpPr/>
          <p:nvPr/>
        </p:nvSpPr>
        <p:spPr>
          <a:xfrm>
            <a:off x="114300" y="112011"/>
            <a:ext cx="8915400" cy="4919400"/>
          </a:xfrm>
          <a:prstGeom prst="rect">
            <a:avLst/>
          </a:prstGeom>
          <a:solidFill>
            <a:srgbClr val="2231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7" name="Google Shape;617;p95"/>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1AB9A5"/>
        </a:solidFill>
        <a:effectLst/>
      </p:bgPr>
    </p:bg>
    <p:spTree>
      <p:nvGrpSpPr>
        <p:cNvPr id="1" name="Shape 618"/>
        <p:cNvGrpSpPr/>
        <p:nvPr/>
      </p:nvGrpSpPr>
      <p:grpSpPr>
        <a:xfrm>
          <a:off x="0" y="0"/>
          <a:ext cx="0" cy="0"/>
          <a:chOff x="0" y="0"/>
          <a:chExt cx="0" cy="0"/>
        </a:xfrm>
      </p:grpSpPr>
      <p:pic>
        <p:nvPicPr>
          <p:cNvPr id="619" name="Google Shape;619;p96" descr="Shape 241"/>
          <p:cNvPicPr preferRelativeResize="0"/>
          <p:nvPr/>
        </p:nvPicPr>
        <p:blipFill rotWithShape="1">
          <a:blip r:embed="rId2">
            <a:alphaModFix/>
          </a:blip>
          <a:srcRect t="1905" r="8366" b="13799"/>
          <a:stretch/>
        </p:blipFill>
        <p:spPr>
          <a:xfrm>
            <a:off x="767536" y="-23"/>
            <a:ext cx="8376600" cy="5143499"/>
          </a:xfrm>
          <a:prstGeom prst="rect">
            <a:avLst/>
          </a:prstGeom>
          <a:noFill/>
          <a:ln>
            <a:noFill/>
          </a:ln>
        </p:spPr>
      </p:pic>
      <p:sp>
        <p:nvSpPr>
          <p:cNvPr id="620" name="Google Shape;620;p96"/>
          <p:cNvSpPr/>
          <p:nvPr/>
        </p:nvSpPr>
        <p:spPr>
          <a:xfrm>
            <a:off x="0" y="-25"/>
            <a:ext cx="9144000" cy="5143500"/>
          </a:xfrm>
          <a:prstGeom prst="rect">
            <a:avLst/>
          </a:prstGeom>
          <a:gradFill>
            <a:gsLst>
              <a:gs pos="0">
                <a:srgbClr val="1AB9A5"/>
              </a:gs>
              <a:gs pos="10000">
                <a:srgbClr val="1AB9A5"/>
              </a:gs>
              <a:gs pos="100000">
                <a:srgbClr val="1AB9A5">
                  <a:alpha val="73333"/>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9DBD6"/>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621" name="Google Shape;621;p96" descr="Shape 243"/>
          <p:cNvPicPr preferRelativeResize="0"/>
          <p:nvPr/>
        </p:nvPicPr>
        <p:blipFill rotWithShape="1">
          <a:blip r:embed="rId3">
            <a:alphaModFix/>
          </a:blip>
          <a:srcRect/>
          <a:stretch/>
        </p:blipFill>
        <p:spPr>
          <a:xfrm>
            <a:off x="224819" y="515477"/>
            <a:ext cx="2353802" cy="921000"/>
          </a:xfrm>
          <a:prstGeom prst="rect">
            <a:avLst/>
          </a:prstGeom>
          <a:noFill/>
          <a:ln>
            <a:noFill/>
          </a:ln>
        </p:spPr>
      </p:pic>
      <p:cxnSp>
        <p:nvCxnSpPr>
          <p:cNvPr id="622" name="Google Shape;622;p96"/>
          <p:cNvCxnSpPr/>
          <p:nvPr/>
        </p:nvCxnSpPr>
        <p:spPr>
          <a:xfrm>
            <a:off x="762344" y="3110100"/>
            <a:ext cx="738900" cy="0"/>
          </a:xfrm>
          <a:prstGeom prst="straightConnector1">
            <a:avLst/>
          </a:prstGeom>
          <a:noFill/>
          <a:ln w="38100" cap="flat" cmpd="sng">
            <a:solidFill>
              <a:srgbClr val="00253E"/>
            </a:solidFill>
            <a:prstDash val="solid"/>
            <a:round/>
            <a:headEnd type="none" w="sm" len="sm"/>
            <a:tailEnd type="none" w="sm" len="sm"/>
          </a:ln>
        </p:spPr>
      </p:cxnSp>
      <p:sp>
        <p:nvSpPr>
          <p:cNvPr id="623" name="Google Shape;623;p96"/>
          <p:cNvSpPr txBox="1">
            <a:spLocks noGrp="1"/>
          </p:cNvSpPr>
          <p:nvPr>
            <p:ph type="title"/>
          </p:nvPr>
        </p:nvSpPr>
        <p:spPr>
          <a:xfrm>
            <a:off x="668791" y="1737011"/>
            <a:ext cx="5854800" cy="1191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24" name="Google Shape;624;p96"/>
          <p:cNvSpPr txBox="1"/>
          <p:nvPr/>
        </p:nvSpPr>
        <p:spPr>
          <a:xfrm>
            <a:off x="6402856" y="4782060"/>
            <a:ext cx="2656800" cy="268800"/>
          </a:xfrm>
          <a:prstGeom prst="rect">
            <a:avLst/>
          </a:prstGeom>
          <a:noFill/>
          <a:ln>
            <a:noFill/>
          </a:ln>
        </p:spPr>
        <p:txBody>
          <a:bodyPr spcFirstLastPara="1" wrap="square" lIns="91375" tIns="91375" rIns="91375" bIns="91375" anchor="t" anchorCtr="0">
            <a:noAutofit/>
          </a:bodyPr>
          <a:lstStyle/>
          <a:p>
            <a:pPr marL="0" marR="0" lvl="0" indent="0" algn="r" rtl="0">
              <a:lnSpc>
                <a:spcPct val="100000"/>
              </a:lnSpc>
              <a:spcBef>
                <a:spcPts val="0"/>
              </a:spcBef>
              <a:spcAft>
                <a:spcPts val="0"/>
              </a:spcAft>
              <a:buClr>
                <a:srgbClr val="D5EDEA"/>
              </a:buClr>
              <a:buSzPts val="700"/>
              <a:buFont typeface="Arial"/>
              <a:buNone/>
            </a:pPr>
            <a:r>
              <a:rPr lang="en" sz="700" b="0" i="0" u="none" strike="noStrike" cap="none">
                <a:solidFill>
                  <a:srgbClr val="D5EDEA"/>
                </a:solidFill>
                <a:latin typeface="Arial"/>
                <a:ea typeface="Arial"/>
                <a:cs typeface="Arial"/>
                <a:sym typeface="Arial"/>
              </a:rPr>
              <a:t>© Copyright 2017 Pivotal Software, Inc. All rights Reserved.</a:t>
            </a:r>
            <a:endParaRPr/>
          </a:p>
        </p:txBody>
      </p:sp>
      <p:sp>
        <p:nvSpPr>
          <p:cNvPr id="625" name="Google Shape;625;p96"/>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8">
  <p:cSld name="Blank 8">
    <p:spTree>
      <p:nvGrpSpPr>
        <p:cNvPr id="1" name="Shape 626"/>
        <p:cNvGrpSpPr/>
        <p:nvPr/>
      </p:nvGrpSpPr>
      <p:grpSpPr>
        <a:xfrm>
          <a:off x="0" y="0"/>
          <a:ext cx="0" cy="0"/>
          <a:chOff x="0" y="0"/>
          <a:chExt cx="0" cy="0"/>
        </a:xfrm>
      </p:grpSpPr>
      <p:pic>
        <p:nvPicPr>
          <p:cNvPr id="627" name="Google Shape;627;p97" descr="Shape 249"/>
          <p:cNvPicPr preferRelativeResize="0"/>
          <p:nvPr/>
        </p:nvPicPr>
        <p:blipFill rotWithShape="1">
          <a:blip r:embed="rId2">
            <a:alphaModFix/>
          </a:blip>
          <a:srcRect/>
          <a:stretch/>
        </p:blipFill>
        <p:spPr>
          <a:xfrm>
            <a:off x="8272777" y="4855076"/>
            <a:ext cx="731401" cy="171301"/>
          </a:xfrm>
          <a:prstGeom prst="rect">
            <a:avLst/>
          </a:prstGeom>
          <a:noFill/>
          <a:ln>
            <a:noFill/>
          </a:ln>
        </p:spPr>
      </p:pic>
      <p:sp>
        <p:nvSpPr>
          <p:cNvPr id="628" name="Google Shape;628;p97"/>
          <p:cNvSpPr txBox="1">
            <a:spLocks noGrp="1"/>
          </p:cNvSpPr>
          <p:nvPr>
            <p:ph type="sldNum" idx="12"/>
          </p:nvPr>
        </p:nvSpPr>
        <p:spPr>
          <a:xfrm>
            <a:off x="48247" y="4861462"/>
            <a:ext cx="231300" cy="214500"/>
          </a:xfrm>
          <a:prstGeom prst="rect">
            <a:avLst/>
          </a:prstGeom>
          <a:noFill/>
          <a:ln>
            <a:noFill/>
          </a:ln>
        </p:spPr>
        <p:txBody>
          <a:bodyPr spcFirstLastPara="1" wrap="square" lIns="45675" tIns="45675" rIns="45675" bIns="45675"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629"/>
        <p:cNvGrpSpPr/>
        <p:nvPr/>
      </p:nvGrpSpPr>
      <p:grpSpPr>
        <a:xfrm>
          <a:off x="0" y="0"/>
          <a:ext cx="0" cy="0"/>
          <a:chOff x="0" y="0"/>
          <a:chExt cx="0" cy="0"/>
        </a:xfrm>
      </p:grpSpPr>
      <p:sp>
        <p:nvSpPr>
          <p:cNvPr id="630" name="Google Shape;630;p98"/>
          <p:cNvSpPr txBox="1">
            <a:spLocks noGrp="1"/>
          </p:cNvSpPr>
          <p:nvPr>
            <p:ph type="title"/>
          </p:nvPr>
        </p:nvSpPr>
        <p:spPr>
          <a:xfrm>
            <a:off x="311698"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31" name="Google Shape;631;p98"/>
          <p:cNvSpPr txBox="1">
            <a:spLocks noGrp="1"/>
          </p:cNvSpPr>
          <p:nvPr>
            <p:ph type="sldNum" idx="12"/>
          </p:nvPr>
        </p:nvSpPr>
        <p:spPr>
          <a:xfrm>
            <a:off x="8684580" y="4700844"/>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ody 2">
  <p:cSld name="Body 2">
    <p:spTree>
      <p:nvGrpSpPr>
        <p:cNvPr id="1" name="Shape 632"/>
        <p:cNvGrpSpPr/>
        <p:nvPr/>
      </p:nvGrpSpPr>
      <p:grpSpPr>
        <a:xfrm>
          <a:off x="0" y="0"/>
          <a:ext cx="0" cy="0"/>
          <a:chOff x="0" y="0"/>
          <a:chExt cx="0" cy="0"/>
        </a:xfrm>
      </p:grpSpPr>
      <p:pic>
        <p:nvPicPr>
          <p:cNvPr id="633" name="Google Shape;633;p99" descr="Shape 255"/>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634" name="Google Shape;634;p99"/>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35" name="Google Shape;635;p99"/>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ide-by-Side 3">
  <p:cSld name="Side-by-Side 3">
    <p:spTree>
      <p:nvGrpSpPr>
        <p:cNvPr id="1" name="Shape 636"/>
        <p:cNvGrpSpPr/>
        <p:nvPr/>
      </p:nvGrpSpPr>
      <p:grpSpPr>
        <a:xfrm>
          <a:off x="0" y="0"/>
          <a:ext cx="0" cy="0"/>
          <a:chOff x="0" y="0"/>
          <a:chExt cx="0" cy="0"/>
        </a:xfrm>
      </p:grpSpPr>
      <p:pic>
        <p:nvPicPr>
          <p:cNvPr id="637" name="Google Shape;637;p100" descr="Shape 259"/>
          <p:cNvPicPr preferRelativeResize="0"/>
          <p:nvPr/>
        </p:nvPicPr>
        <p:blipFill rotWithShape="1">
          <a:blip r:embed="rId2">
            <a:alphaModFix/>
          </a:blip>
          <a:srcRect/>
          <a:stretch/>
        </p:blipFill>
        <p:spPr>
          <a:xfrm>
            <a:off x="-10" y="4772092"/>
            <a:ext cx="897000" cy="371401"/>
          </a:xfrm>
          <a:prstGeom prst="rect">
            <a:avLst/>
          </a:prstGeom>
          <a:noFill/>
          <a:ln>
            <a:noFill/>
          </a:ln>
        </p:spPr>
      </p:pic>
      <p:cxnSp>
        <p:nvCxnSpPr>
          <p:cNvPr id="638" name="Google Shape;638;p100"/>
          <p:cNvCxnSpPr/>
          <p:nvPr/>
        </p:nvCxnSpPr>
        <p:spPr>
          <a:xfrm rot="10800000">
            <a:off x="4575807" y="925302"/>
            <a:ext cx="0" cy="3807600"/>
          </a:xfrm>
          <a:prstGeom prst="straightConnector1">
            <a:avLst/>
          </a:prstGeom>
          <a:noFill/>
          <a:ln w="19050" cap="flat" cmpd="sng">
            <a:solidFill>
              <a:srgbClr val="D9D9D9"/>
            </a:solidFill>
            <a:prstDash val="solid"/>
            <a:round/>
            <a:headEnd type="none" w="sm" len="sm"/>
            <a:tailEnd type="none" w="sm" len="sm"/>
          </a:ln>
        </p:spPr>
      </p:cxnSp>
      <p:cxnSp>
        <p:nvCxnSpPr>
          <p:cNvPr id="639" name="Google Shape;639;p100"/>
          <p:cNvCxnSpPr/>
          <p:nvPr/>
        </p:nvCxnSpPr>
        <p:spPr>
          <a:xfrm>
            <a:off x="4572000" y="-214527"/>
            <a:ext cx="0" cy="119700"/>
          </a:xfrm>
          <a:prstGeom prst="straightConnector1">
            <a:avLst/>
          </a:prstGeom>
          <a:noFill/>
          <a:ln w="9525" cap="flat" cmpd="sng">
            <a:solidFill>
              <a:srgbClr val="FFFFFF"/>
            </a:solidFill>
            <a:prstDash val="solid"/>
            <a:round/>
            <a:headEnd type="none" w="sm" len="sm"/>
            <a:tailEnd type="none" w="sm" len="sm"/>
          </a:ln>
        </p:spPr>
      </p:cxnSp>
      <p:sp>
        <p:nvSpPr>
          <p:cNvPr id="640" name="Google Shape;640;p100"/>
          <p:cNvSpPr txBox="1">
            <a:spLocks noGrp="1"/>
          </p:cNvSpPr>
          <p:nvPr>
            <p:ph type="title"/>
          </p:nvPr>
        </p:nvSpPr>
        <p:spPr>
          <a:xfrm>
            <a:off x="253550" y="151272"/>
            <a:ext cx="8663100" cy="557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53E"/>
              </a:buClr>
              <a:buSzPts val="2500"/>
              <a:buFont typeface="Arial"/>
              <a:buNone/>
              <a:defRPr sz="2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41" name="Google Shape;641;p100"/>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ivider 2">
  <p:cSld name="Divider 2">
    <p:bg>
      <p:bgPr>
        <a:solidFill>
          <a:srgbClr val="1AB9A5"/>
        </a:solidFill>
        <a:effectLst/>
      </p:bgPr>
    </p:bg>
    <p:spTree>
      <p:nvGrpSpPr>
        <p:cNvPr id="1" name="Shape 642"/>
        <p:cNvGrpSpPr/>
        <p:nvPr/>
      </p:nvGrpSpPr>
      <p:grpSpPr>
        <a:xfrm>
          <a:off x="0" y="0"/>
          <a:ext cx="0" cy="0"/>
          <a:chOff x="0" y="0"/>
          <a:chExt cx="0" cy="0"/>
        </a:xfrm>
      </p:grpSpPr>
      <p:sp>
        <p:nvSpPr>
          <p:cNvPr id="643" name="Google Shape;643;p101"/>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FFFFFF"/>
              </a:buClr>
              <a:buSzPts val="1500"/>
              <a:buFont typeface="Arial"/>
              <a:buNone/>
              <a:defRPr sz="1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cxnSp>
        <p:nvCxnSpPr>
          <p:cNvPr id="644" name="Google Shape;644;p101"/>
          <p:cNvCxnSpPr/>
          <p:nvPr/>
        </p:nvCxnSpPr>
        <p:spPr>
          <a:xfrm>
            <a:off x="4202555" y="2323835"/>
            <a:ext cx="738900" cy="0"/>
          </a:xfrm>
          <a:prstGeom prst="straightConnector1">
            <a:avLst/>
          </a:prstGeom>
          <a:noFill/>
          <a:ln w="38100" cap="flat" cmpd="sng">
            <a:solidFill>
              <a:srgbClr val="FFFFFF"/>
            </a:solidFill>
            <a:prstDash val="solid"/>
            <a:round/>
            <a:headEnd type="none" w="sm" len="sm"/>
            <a:tailEnd type="none" w="sm" len="sm"/>
          </a:ln>
        </p:spPr>
      </p:cxnSp>
      <p:pic>
        <p:nvPicPr>
          <p:cNvPr id="645" name="Google Shape;645;p101" descr="Shape 267"/>
          <p:cNvPicPr preferRelativeResize="0"/>
          <p:nvPr/>
        </p:nvPicPr>
        <p:blipFill rotWithShape="1">
          <a:blip r:embed="rId2">
            <a:alphaModFix/>
          </a:blip>
          <a:srcRect l="10376" t="14302" r="10597" b="6369"/>
          <a:stretch/>
        </p:blipFill>
        <p:spPr>
          <a:xfrm>
            <a:off x="-1" y="4793222"/>
            <a:ext cx="891600" cy="350402"/>
          </a:xfrm>
          <a:prstGeom prst="rect">
            <a:avLst/>
          </a:prstGeom>
          <a:noFill/>
          <a:ln>
            <a:noFill/>
          </a:ln>
        </p:spPr>
      </p:pic>
      <p:sp>
        <p:nvSpPr>
          <p:cNvPr id="646" name="Google Shape;646;p101"/>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647"/>
        <p:cNvGrpSpPr/>
        <p:nvPr/>
      </p:nvGrpSpPr>
      <p:grpSpPr>
        <a:xfrm>
          <a:off x="0" y="0"/>
          <a:ext cx="0" cy="0"/>
          <a:chOff x="0" y="0"/>
          <a:chExt cx="0" cy="0"/>
        </a:xfrm>
      </p:grpSpPr>
      <p:sp>
        <p:nvSpPr>
          <p:cNvPr id="648" name="Google Shape;648;p102"/>
          <p:cNvSpPr/>
          <p:nvPr/>
        </p:nvSpPr>
        <p:spPr>
          <a:xfrm>
            <a:off x="0" y="0"/>
            <a:ext cx="9144000" cy="5143500"/>
          </a:xfrm>
          <a:prstGeom prst="rect">
            <a:avLst/>
          </a:prstGeom>
          <a:gradFill>
            <a:gsLst>
              <a:gs pos="0">
                <a:srgbClr val="95D4D1"/>
              </a:gs>
              <a:gs pos="100000">
                <a:srgbClr val="B7E2DF"/>
              </a:gs>
            </a:gsLst>
            <a:lin ang="16200038" scaled="0"/>
          </a:gradFill>
          <a:ln>
            <a:noFill/>
          </a:ln>
          <a:effectLst>
            <a:outerShdw blurRad="38100" dist="23000" dir="5400000" rotWithShape="0">
              <a:srgbClr val="000000">
                <a:alpha val="3412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49" name="Google Shape;649;p102"/>
          <p:cNvSpPr txBox="1">
            <a:spLocks noGrp="1"/>
          </p:cNvSpPr>
          <p:nvPr>
            <p:ph type="title"/>
          </p:nvPr>
        </p:nvSpPr>
        <p:spPr>
          <a:xfrm>
            <a:off x="668800" y="925122"/>
            <a:ext cx="7796700" cy="3305100"/>
          </a:xfrm>
          <a:prstGeom prst="rect">
            <a:avLst/>
          </a:prstGeom>
          <a:noFill/>
          <a:ln>
            <a:noFill/>
          </a:ln>
        </p:spPr>
        <p:txBody>
          <a:bodyPr spcFirstLastPara="1" wrap="square" lIns="91425" tIns="91425" rIns="91425" bIns="91425" anchor="ctr" anchorCtr="0">
            <a:noAutofit/>
          </a:bodyPr>
          <a:lstStyle>
            <a:lvl1pPr marR="0" lvl="0" algn="ctr" rtl="0">
              <a:lnSpc>
                <a:spcPct val="110000"/>
              </a:lnSpc>
              <a:spcBef>
                <a:spcPts val="0"/>
              </a:spcBef>
              <a:spcAft>
                <a:spcPts val="0"/>
              </a:spcAft>
              <a:buClr>
                <a:srgbClr val="00253E"/>
              </a:buClr>
              <a:buSzPts val="3500"/>
              <a:buFont typeface="Arial"/>
              <a:buNone/>
              <a:defRPr sz="3500" b="1" i="0" u="none" strike="noStrike" cap="none">
                <a:solidFill>
                  <a:srgbClr val="00253E"/>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650" name="Google Shape;650;p102" descr="Shape 272"/>
          <p:cNvPicPr preferRelativeResize="0"/>
          <p:nvPr/>
        </p:nvPicPr>
        <p:blipFill rotWithShape="1">
          <a:blip r:embed="rId2">
            <a:alphaModFix/>
          </a:blip>
          <a:srcRect/>
          <a:stretch/>
        </p:blipFill>
        <p:spPr>
          <a:xfrm>
            <a:off x="-10" y="4772092"/>
            <a:ext cx="897000" cy="371401"/>
          </a:xfrm>
          <a:prstGeom prst="rect">
            <a:avLst/>
          </a:prstGeom>
          <a:noFill/>
          <a:ln>
            <a:noFill/>
          </a:ln>
        </p:spPr>
      </p:pic>
      <p:sp>
        <p:nvSpPr>
          <p:cNvPr id="651" name="Google Shape;651;p102"/>
          <p:cNvSpPr txBox="1">
            <a:spLocks noGrp="1"/>
          </p:cNvSpPr>
          <p:nvPr>
            <p:ph type="sldNum" idx="12"/>
          </p:nvPr>
        </p:nvSpPr>
        <p:spPr>
          <a:xfrm>
            <a:off x="6216623" y="4608091"/>
            <a:ext cx="336600" cy="318300"/>
          </a:xfrm>
          <a:prstGeom prst="rect">
            <a:avLst/>
          </a:prstGeom>
          <a:noFill/>
          <a:ln>
            <a:noFill/>
          </a:ln>
        </p:spPr>
        <p:txBody>
          <a:bodyPr spcFirstLastPara="1" wrap="square" lIns="91375" tIns="91375" rIns="91375" bIns="9137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heme" Target="../theme/theme11.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48.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63" Type="http://schemas.openxmlformats.org/officeDocument/2006/relationships/slideLayout" Target="../slideLayouts/slideLayout94.xml"/><Relationship Id="rId84" Type="http://schemas.openxmlformats.org/officeDocument/2006/relationships/slideLayout" Target="../slideLayouts/slideLayout115.xml"/><Relationship Id="rId138" Type="http://schemas.openxmlformats.org/officeDocument/2006/relationships/slideLayout" Target="../slideLayouts/slideLayout169.xml"/><Relationship Id="rId159" Type="http://schemas.openxmlformats.org/officeDocument/2006/relationships/slideLayout" Target="../slideLayouts/slideLayout190.xml"/><Relationship Id="rId170" Type="http://schemas.openxmlformats.org/officeDocument/2006/relationships/slideLayout" Target="../slideLayouts/slideLayout201.xml"/><Relationship Id="rId191" Type="http://schemas.openxmlformats.org/officeDocument/2006/relationships/slideLayout" Target="../slideLayouts/slideLayout222.xml"/><Relationship Id="rId205" Type="http://schemas.openxmlformats.org/officeDocument/2006/relationships/slideLayout" Target="../slideLayouts/slideLayout236.xml"/><Relationship Id="rId107" Type="http://schemas.openxmlformats.org/officeDocument/2006/relationships/slideLayout" Target="../slideLayouts/slideLayout138.xml"/><Relationship Id="rId11" Type="http://schemas.openxmlformats.org/officeDocument/2006/relationships/slideLayout" Target="../slideLayouts/slideLayout42.xml"/><Relationship Id="rId32" Type="http://schemas.openxmlformats.org/officeDocument/2006/relationships/slideLayout" Target="../slideLayouts/slideLayout63.xml"/><Relationship Id="rId53" Type="http://schemas.openxmlformats.org/officeDocument/2006/relationships/slideLayout" Target="../slideLayouts/slideLayout84.xml"/><Relationship Id="rId74" Type="http://schemas.openxmlformats.org/officeDocument/2006/relationships/slideLayout" Target="../slideLayouts/slideLayout105.xml"/><Relationship Id="rId128" Type="http://schemas.openxmlformats.org/officeDocument/2006/relationships/slideLayout" Target="../slideLayouts/slideLayout159.xml"/><Relationship Id="rId149" Type="http://schemas.openxmlformats.org/officeDocument/2006/relationships/slideLayout" Target="../slideLayouts/slideLayout180.xml"/><Relationship Id="rId5" Type="http://schemas.openxmlformats.org/officeDocument/2006/relationships/slideLayout" Target="../slideLayouts/slideLayout36.xml"/><Relationship Id="rId90" Type="http://schemas.openxmlformats.org/officeDocument/2006/relationships/slideLayout" Target="../slideLayouts/slideLayout121.xml"/><Relationship Id="rId95" Type="http://schemas.openxmlformats.org/officeDocument/2006/relationships/slideLayout" Target="../slideLayouts/slideLayout126.xml"/><Relationship Id="rId160" Type="http://schemas.openxmlformats.org/officeDocument/2006/relationships/slideLayout" Target="../slideLayouts/slideLayout191.xml"/><Relationship Id="rId165" Type="http://schemas.openxmlformats.org/officeDocument/2006/relationships/slideLayout" Target="../slideLayouts/slideLayout196.xml"/><Relationship Id="rId181" Type="http://schemas.openxmlformats.org/officeDocument/2006/relationships/slideLayout" Target="../slideLayouts/slideLayout212.xml"/><Relationship Id="rId186" Type="http://schemas.openxmlformats.org/officeDocument/2006/relationships/slideLayout" Target="../slideLayouts/slideLayout217.xml"/><Relationship Id="rId216" Type="http://schemas.openxmlformats.org/officeDocument/2006/relationships/slideLayout" Target="../slideLayouts/slideLayout247.xml"/><Relationship Id="rId211" Type="http://schemas.openxmlformats.org/officeDocument/2006/relationships/slideLayout" Target="../slideLayouts/slideLayout242.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113" Type="http://schemas.openxmlformats.org/officeDocument/2006/relationships/slideLayout" Target="../slideLayouts/slideLayout144.xml"/><Relationship Id="rId118" Type="http://schemas.openxmlformats.org/officeDocument/2006/relationships/slideLayout" Target="../slideLayouts/slideLayout149.xml"/><Relationship Id="rId134" Type="http://schemas.openxmlformats.org/officeDocument/2006/relationships/slideLayout" Target="../slideLayouts/slideLayout165.xml"/><Relationship Id="rId139" Type="http://schemas.openxmlformats.org/officeDocument/2006/relationships/slideLayout" Target="../slideLayouts/slideLayout170.xml"/><Relationship Id="rId80" Type="http://schemas.openxmlformats.org/officeDocument/2006/relationships/slideLayout" Target="../slideLayouts/slideLayout111.xml"/><Relationship Id="rId85" Type="http://schemas.openxmlformats.org/officeDocument/2006/relationships/slideLayout" Target="../slideLayouts/slideLayout116.xml"/><Relationship Id="rId150" Type="http://schemas.openxmlformats.org/officeDocument/2006/relationships/slideLayout" Target="../slideLayouts/slideLayout181.xml"/><Relationship Id="rId155" Type="http://schemas.openxmlformats.org/officeDocument/2006/relationships/slideLayout" Target="../slideLayouts/slideLayout186.xml"/><Relationship Id="rId171" Type="http://schemas.openxmlformats.org/officeDocument/2006/relationships/slideLayout" Target="../slideLayouts/slideLayout202.xml"/><Relationship Id="rId176" Type="http://schemas.openxmlformats.org/officeDocument/2006/relationships/slideLayout" Target="../slideLayouts/slideLayout207.xml"/><Relationship Id="rId192" Type="http://schemas.openxmlformats.org/officeDocument/2006/relationships/slideLayout" Target="../slideLayouts/slideLayout223.xml"/><Relationship Id="rId197" Type="http://schemas.openxmlformats.org/officeDocument/2006/relationships/slideLayout" Target="../slideLayouts/slideLayout228.xml"/><Relationship Id="rId206" Type="http://schemas.openxmlformats.org/officeDocument/2006/relationships/slideLayout" Target="../slideLayouts/slideLayout237.xml"/><Relationship Id="rId201" Type="http://schemas.openxmlformats.org/officeDocument/2006/relationships/slideLayout" Target="../slideLayouts/slideLayout232.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59" Type="http://schemas.openxmlformats.org/officeDocument/2006/relationships/slideLayout" Target="../slideLayouts/slideLayout90.xml"/><Relationship Id="rId103" Type="http://schemas.openxmlformats.org/officeDocument/2006/relationships/slideLayout" Target="../slideLayouts/slideLayout134.xml"/><Relationship Id="rId108" Type="http://schemas.openxmlformats.org/officeDocument/2006/relationships/slideLayout" Target="../slideLayouts/slideLayout139.xml"/><Relationship Id="rId124" Type="http://schemas.openxmlformats.org/officeDocument/2006/relationships/slideLayout" Target="../slideLayouts/slideLayout155.xml"/><Relationship Id="rId129" Type="http://schemas.openxmlformats.org/officeDocument/2006/relationships/slideLayout" Target="../slideLayouts/slideLayout160.xml"/><Relationship Id="rId54" Type="http://schemas.openxmlformats.org/officeDocument/2006/relationships/slideLayout" Target="../slideLayouts/slideLayout85.xml"/><Relationship Id="rId70" Type="http://schemas.openxmlformats.org/officeDocument/2006/relationships/slideLayout" Target="../slideLayouts/slideLayout101.xml"/><Relationship Id="rId75" Type="http://schemas.openxmlformats.org/officeDocument/2006/relationships/slideLayout" Target="../slideLayouts/slideLayout106.xml"/><Relationship Id="rId91" Type="http://schemas.openxmlformats.org/officeDocument/2006/relationships/slideLayout" Target="../slideLayouts/slideLayout122.xml"/><Relationship Id="rId96" Type="http://schemas.openxmlformats.org/officeDocument/2006/relationships/slideLayout" Target="../slideLayouts/slideLayout127.xml"/><Relationship Id="rId140" Type="http://schemas.openxmlformats.org/officeDocument/2006/relationships/slideLayout" Target="../slideLayouts/slideLayout171.xml"/><Relationship Id="rId145" Type="http://schemas.openxmlformats.org/officeDocument/2006/relationships/slideLayout" Target="../slideLayouts/slideLayout176.xml"/><Relationship Id="rId161" Type="http://schemas.openxmlformats.org/officeDocument/2006/relationships/slideLayout" Target="../slideLayouts/slideLayout192.xml"/><Relationship Id="rId166" Type="http://schemas.openxmlformats.org/officeDocument/2006/relationships/slideLayout" Target="../slideLayouts/slideLayout197.xml"/><Relationship Id="rId182" Type="http://schemas.openxmlformats.org/officeDocument/2006/relationships/slideLayout" Target="../slideLayouts/slideLayout213.xml"/><Relationship Id="rId187" Type="http://schemas.openxmlformats.org/officeDocument/2006/relationships/slideLayout" Target="../slideLayouts/slideLayout218.xml"/><Relationship Id="rId217" Type="http://schemas.openxmlformats.org/officeDocument/2006/relationships/slideLayout" Target="../slideLayouts/slideLayout24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212" Type="http://schemas.openxmlformats.org/officeDocument/2006/relationships/slideLayout" Target="../slideLayouts/slideLayout243.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49" Type="http://schemas.openxmlformats.org/officeDocument/2006/relationships/slideLayout" Target="../slideLayouts/slideLayout80.xml"/><Relationship Id="rId114" Type="http://schemas.openxmlformats.org/officeDocument/2006/relationships/slideLayout" Target="../slideLayouts/slideLayout145.xml"/><Relationship Id="rId119" Type="http://schemas.openxmlformats.org/officeDocument/2006/relationships/slideLayout" Target="../slideLayouts/slideLayout150.xml"/><Relationship Id="rId44" Type="http://schemas.openxmlformats.org/officeDocument/2006/relationships/slideLayout" Target="../slideLayouts/slideLayout75.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81" Type="http://schemas.openxmlformats.org/officeDocument/2006/relationships/slideLayout" Target="../slideLayouts/slideLayout112.xml"/><Relationship Id="rId86" Type="http://schemas.openxmlformats.org/officeDocument/2006/relationships/slideLayout" Target="../slideLayouts/slideLayout117.xml"/><Relationship Id="rId130" Type="http://schemas.openxmlformats.org/officeDocument/2006/relationships/slideLayout" Target="../slideLayouts/slideLayout161.xml"/><Relationship Id="rId135" Type="http://schemas.openxmlformats.org/officeDocument/2006/relationships/slideLayout" Target="../slideLayouts/slideLayout166.xml"/><Relationship Id="rId151" Type="http://schemas.openxmlformats.org/officeDocument/2006/relationships/slideLayout" Target="../slideLayouts/slideLayout182.xml"/><Relationship Id="rId156" Type="http://schemas.openxmlformats.org/officeDocument/2006/relationships/slideLayout" Target="../slideLayouts/slideLayout187.xml"/><Relationship Id="rId177" Type="http://schemas.openxmlformats.org/officeDocument/2006/relationships/slideLayout" Target="../slideLayouts/slideLayout208.xml"/><Relationship Id="rId198" Type="http://schemas.openxmlformats.org/officeDocument/2006/relationships/slideLayout" Target="../slideLayouts/slideLayout229.xml"/><Relationship Id="rId172" Type="http://schemas.openxmlformats.org/officeDocument/2006/relationships/slideLayout" Target="../slideLayouts/slideLayout203.xml"/><Relationship Id="rId193" Type="http://schemas.openxmlformats.org/officeDocument/2006/relationships/slideLayout" Target="../slideLayouts/slideLayout224.xml"/><Relationship Id="rId202" Type="http://schemas.openxmlformats.org/officeDocument/2006/relationships/slideLayout" Target="../slideLayouts/slideLayout233.xml"/><Relationship Id="rId207" Type="http://schemas.openxmlformats.org/officeDocument/2006/relationships/slideLayout" Target="../slideLayouts/slideLayout238.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109" Type="http://schemas.openxmlformats.org/officeDocument/2006/relationships/slideLayout" Target="../slideLayouts/slideLayout14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slideLayout" Target="../slideLayouts/slideLayout107.xml"/><Relationship Id="rId97" Type="http://schemas.openxmlformats.org/officeDocument/2006/relationships/slideLayout" Target="../slideLayouts/slideLayout128.xml"/><Relationship Id="rId104" Type="http://schemas.openxmlformats.org/officeDocument/2006/relationships/slideLayout" Target="../slideLayouts/slideLayout135.xml"/><Relationship Id="rId120" Type="http://schemas.openxmlformats.org/officeDocument/2006/relationships/slideLayout" Target="../slideLayouts/slideLayout151.xml"/><Relationship Id="rId125" Type="http://schemas.openxmlformats.org/officeDocument/2006/relationships/slideLayout" Target="../slideLayouts/slideLayout156.xml"/><Relationship Id="rId141" Type="http://schemas.openxmlformats.org/officeDocument/2006/relationships/slideLayout" Target="../slideLayouts/slideLayout172.xml"/><Relationship Id="rId146" Type="http://schemas.openxmlformats.org/officeDocument/2006/relationships/slideLayout" Target="../slideLayouts/slideLayout177.xml"/><Relationship Id="rId167" Type="http://schemas.openxmlformats.org/officeDocument/2006/relationships/slideLayout" Target="../slideLayouts/slideLayout198.xml"/><Relationship Id="rId188" Type="http://schemas.openxmlformats.org/officeDocument/2006/relationships/slideLayout" Target="../slideLayouts/slideLayout219.xml"/><Relationship Id="rId7" Type="http://schemas.openxmlformats.org/officeDocument/2006/relationships/slideLayout" Target="../slideLayouts/slideLayout38.xml"/><Relationship Id="rId71" Type="http://schemas.openxmlformats.org/officeDocument/2006/relationships/slideLayout" Target="../slideLayouts/slideLayout102.xml"/><Relationship Id="rId92" Type="http://schemas.openxmlformats.org/officeDocument/2006/relationships/slideLayout" Target="../slideLayouts/slideLayout123.xml"/><Relationship Id="rId162" Type="http://schemas.openxmlformats.org/officeDocument/2006/relationships/slideLayout" Target="../slideLayouts/slideLayout193.xml"/><Relationship Id="rId183" Type="http://schemas.openxmlformats.org/officeDocument/2006/relationships/slideLayout" Target="../slideLayouts/slideLayout214.xml"/><Relationship Id="rId213" Type="http://schemas.openxmlformats.org/officeDocument/2006/relationships/slideLayout" Target="../slideLayouts/slideLayout244.xml"/><Relationship Id="rId218" Type="http://schemas.openxmlformats.org/officeDocument/2006/relationships/slideLayout" Target="../slideLayouts/slideLayout249.xml"/><Relationship Id="rId2" Type="http://schemas.openxmlformats.org/officeDocument/2006/relationships/slideLayout" Target="../slideLayouts/slideLayout33.xml"/><Relationship Id="rId29" Type="http://schemas.openxmlformats.org/officeDocument/2006/relationships/slideLayout" Target="../slideLayouts/slideLayout60.xml"/><Relationship Id="rId24" Type="http://schemas.openxmlformats.org/officeDocument/2006/relationships/slideLayout" Target="../slideLayouts/slideLayout55.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66" Type="http://schemas.openxmlformats.org/officeDocument/2006/relationships/slideLayout" Target="../slideLayouts/slideLayout97.xml"/><Relationship Id="rId87" Type="http://schemas.openxmlformats.org/officeDocument/2006/relationships/slideLayout" Target="../slideLayouts/slideLayout118.xml"/><Relationship Id="rId110" Type="http://schemas.openxmlformats.org/officeDocument/2006/relationships/slideLayout" Target="../slideLayouts/slideLayout141.xml"/><Relationship Id="rId115" Type="http://schemas.openxmlformats.org/officeDocument/2006/relationships/slideLayout" Target="../slideLayouts/slideLayout146.xml"/><Relationship Id="rId131" Type="http://schemas.openxmlformats.org/officeDocument/2006/relationships/slideLayout" Target="../slideLayouts/slideLayout162.xml"/><Relationship Id="rId136" Type="http://schemas.openxmlformats.org/officeDocument/2006/relationships/slideLayout" Target="../slideLayouts/slideLayout167.xml"/><Relationship Id="rId157" Type="http://schemas.openxmlformats.org/officeDocument/2006/relationships/slideLayout" Target="../slideLayouts/slideLayout188.xml"/><Relationship Id="rId178" Type="http://schemas.openxmlformats.org/officeDocument/2006/relationships/slideLayout" Target="../slideLayouts/slideLayout209.xml"/><Relationship Id="rId61" Type="http://schemas.openxmlformats.org/officeDocument/2006/relationships/slideLayout" Target="../slideLayouts/slideLayout92.xml"/><Relationship Id="rId82" Type="http://schemas.openxmlformats.org/officeDocument/2006/relationships/slideLayout" Target="../slideLayouts/slideLayout113.xml"/><Relationship Id="rId152" Type="http://schemas.openxmlformats.org/officeDocument/2006/relationships/slideLayout" Target="../slideLayouts/slideLayout183.xml"/><Relationship Id="rId173" Type="http://schemas.openxmlformats.org/officeDocument/2006/relationships/slideLayout" Target="../slideLayouts/slideLayout204.xml"/><Relationship Id="rId194" Type="http://schemas.openxmlformats.org/officeDocument/2006/relationships/slideLayout" Target="../slideLayouts/slideLayout225.xml"/><Relationship Id="rId199" Type="http://schemas.openxmlformats.org/officeDocument/2006/relationships/slideLayout" Target="../slideLayouts/slideLayout230.xml"/><Relationship Id="rId203" Type="http://schemas.openxmlformats.org/officeDocument/2006/relationships/slideLayout" Target="../slideLayouts/slideLayout234.xml"/><Relationship Id="rId208" Type="http://schemas.openxmlformats.org/officeDocument/2006/relationships/slideLayout" Target="../slideLayouts/slideLayout239.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56" Type="http://schemas.openxmlformats.org/officeDocument/2006/relationships/slideLayout" Target="../slideLayouts/slideLayout87.xml"/><Relationship Id="rId77" Type="http://schemas.openxmlformats.org/officeDocument/2006/relationships/slideLayout" Target="../slideLayouts/slideLayout108.xml"/><Relationship Id="rId100" Type="http://schemas.openxmlformats.org/officeDocument/2006/relationships/slideLayout" Target="../slideLayouts/slideLayout131.xml"/><Relationship Id="rId105" Type="http://schemas.openxmlformats.org/officeDocument/2006/relationships/slideLayout" Target="../slideLayouts/slideLayout136.xml"/><Relationship Id="rId126" Type="http://schemas.openxmlformats.org/officeDocument/2006/relationships/slideLayout" Target="../slideLayouts/slideLayout157.xml"/><Relationship Id="rId147" Type="http://schemas.openxmlformats.org/officeDocument/2006/relationships/slideLayout" Target="../slideLayouts/slideLayout178.xml"/><Relationship Id="rId168" Type="http://schemas.openxmlformats.org/officeDocument/2006/relationships/slideLayout" Target="../slideLayouts/slideLayout199.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93" Type="http://schemas.openxmlformats.org/officeDocument/2006/relationships/slideLayout" Target="../slideLayouts/slideLayout124.xml"/><Relationship Id="rId98" Type="http://schemas.openxmlformats.org/officeDocument/2006/relationships/slideLayout" Target="../slideLayouts/slideLayout129.xml"/><Relationship Id="rId121" Type="http://schemas.openxmlformats.org/officeDocument/2006/relationships/slideLayout" Target="../slideLayouts/slideLayout152.xml"/><Relationship Id="rId142" Type="http://schemas.openxmlformats.org/officeDocument/2006/relationships/slideLayout" Target="../slideLayouts/slideLayout173.xml"/><Relationship Id="rId163" Type="http://schemas.openxmlformats.org/officeDocument/2006/relationships/slideLayout" Target="../slideLayouts/slideLayout194.xml"/><Relationship Id="rId184" Type="http://schemas.openxmlformats.org/officeDocument/2006/relationships/slideLayout" Target="../slideLayouts/slideLayout215.xml"/><Relationship Id="rId189" Type="http://schemas.openxmlformats.org/officeDocument/2006/relationships/slideLayout" Target="../slideLayouts/slideLayout220.xml"/><Relationship Id="rId219" Type="http://schemas.openxmlformats.org/officeDocument/2006/relationships/slideLayout" Target="../slideLayouts/slideLayout250.xml"/><Relationship Id="rId3" Type="http://schemas.openxmlformats.org/officeDocument/2006/relationships/slideLayout" Target="../slideLayouts/slideLayout34.xml"/><Relationship Id="rId214" Type="http://schemas.openxmlformats.org/officeDocument/2006/relationships/slideLayout" Target="../slideLayouts/slideLayout245.xml"/><Relationship Id="rId25" Type="http://schemas.openxmlformats.org/officeDocument/2006/relationships/slideLayout" Target="../slideLayouts/slideLayout56.xml"/><Relationship Id="rId46" Type="http://schemas.openxmlformats.org/officeDocument/2006/relationships/slideLayout" Target="../slideLayouts/slideLayout77.xml"/><Relationship Id="rId67" Type="http://schemas.openxmlformats.org/officeDocument/2006/relationships/slideLayout" Target="../slideLayouts/slideLayout98.xml"/><Relationship Id="rId116" Type="http://schemas.openxmlformats.org/officeDocument/2006/relationships/slideLayout" Target="../slideLayouts/slideLayout147.xml"/><Relationship Id="rId137" Type="http://schemas.openxmlformats.org/officeDocument/2006/relationships/slideLayout" Target="../slideLayouts/slideLayout168.xml"/><Relationship Id="rId158" Type="http://schemas.openxmlformats.org/officeDocument/2006/relationships/slideLayout" Target="../slideLayouts/slideLayout189.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62" Type="http://schemas.openxmlformats.org/officeDocument/2006/relationships/slideLayout" Target="../slideLayouts/slideLayout93.xml"/><Relationship Id="rId83" Type="http://schemas.openxmlformats.org/officeDocument/2006/relationships/slideLayout" Target="../slideLayouts/slideLayout114.xml"/><Relationship Id="rId88" Type="http://schemas.openxmlformats.org/officeDocument/2006/relationships/slideLayout" Target="../slideLayouts/slideLayout119.xml"/><Relationship Id="rId111" Type="http://schemas.openxmlformats.org/officeDocument/2006/relationships/slideLayout" Target="../slideLayouts/slideLayout142.xml"/><Relationship Id="rId132" Type="http://schemas.openxmlformats.org/officeDocument/2006/relationships/slideLayout" Target="../slideLayouts/slideLayout163.xml"/><Relationship Id="rId153" Type="http://schemas.openxmlformats.org/officeDocument/2006/relationships/slideLayout" Target="../slideLayouts/slideLayout184.xml"/><Relationship Id="rId174" Type="http://schemas.openxmlformats.org/officeDocument/2006/relationships/slideLayout" Target="../slideLayouts/slideLayout205.xml"/><Relationship Id="rId179" Type="http://schemas.openxmlformats.org/officeDocument/2006/relationships/slideLayout" Target="../slideLayouts/slideLayout210.xml"/><Relationship Id="rId195" Type="http://schemas.openxmlformats.org/officeDocument/2006/relationships/slideLayout" Target="../slideLayouts/slideLayout226.xml"/><Relationship Id="rId209" Type="http://schemas.openxmlformats.org/officeDocument/2006/relationships/slideLayout" Target="../slideLayouts/slideLayout240.xml"/><Relationship Id="rId190" Type="http://schemas.openxmlformats.org/officeDocument/2006/relationships/slideLayout" Target="../slideLayouts/slideLayout221.xml"/><Relationship Id="rId204" Type="http://schemas.openxmlformats.org/officeDocument/2006/relationships/slideLayout" Target="../slideLayouts/slideLayout235.xml"/><Relationship Id="rId220" Type="http://schemas.openxmlformats.org/officeDocument/2006/relationships/theme" Target="../theme/theme3.xml"/><Relationship Id="rId15" Type="http://schemas.openxmlformats.org/officeDocument/2006/relationships/slideLayout" Target="../slideLayouts/slideLayout46.xml"/><Relationship Id="rId36" Type="http://schemas.openxmlformats.org/officeDocument/2006/relationships/slideLayout" Target="../slideLayouts/slideLayout67.xml"/><Relationship Id="rId57" Type="http://schemas.openxmlformats.org/officeDocument/2006/relationships/slideLayout" Target="../slideLayouts/slideLayout88.xml"/><Relationship Id="rId106" Type="http://schemas.openxmlformats.org/officeDocument/2006/relationships/slideLayout" Target="../slideLayouts/slideLayout137.xml"/><Relationship Id="rId127" Type="http://schemas.openxmlformats.org/officeDocument/2006/relationships/slideLayout" Target="../slideLayouts/slideLayout15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52" Type="http://schemas.openxmlformats.org/officeDocument/2006/relationships/slideLayout" Target="../slideLayouts/slideLayout83.xml"/><Relationship Id="rId73" Type="http://schemas.openxmlformats.org/officeDocument/2006/relationships/slideLayout" Target="../slideLayouts/slideLayout104.xml"/><Relationship Id="rId78" Type="http://schemas.openxmlformats.org/officeDocument/2006/relationships/slideLayout" Target="../slideLayouts/slideLayout109.xml"/><Relationship Id="rId94" Type="http://schemas.openxmlformats.org/officeDocument/2006/relationships/slideLayout" Target="../slideLayouts/slideLayout125.xml"/><Relationship Id="rId99" Type="http://schemas.openxmlformats.org/officeDocument/2006/relationships/slideLayout" Target="../slideLayouts/slideLayout130.xml"/><Relationship Id="rId101" Type="http://schemas.openxmlformats.org/officeDocument/2006/relationships/slideLayout" Target="../slideLayouts/slideLayout132.xml"/><Relationship Id="rId122" Type="http://schemas.openxmlformats.org/officeDocument/2006/relationships/slideLayout" Target="../slideLayouts/slideLayout153.xml"/><Relationship Id="rId143" Type="http://schemas.openxmlformats.org/officeDocument/2006/relationships/slideLayout" Target="../slideLayouts/slideLayout174.xml"/><Relationship Id="rId148" Type="http://schemas.openxmlformats.org/officeDocument/2006/relationships/slideLayout" Target="../slideLayouts/slideLayout179.xml"/><Relationship Id="rId164" Type="http://schemas.openxmlformats.org/officeDocument/2006/relationships/slideLayout" Target="../slideLayouts/slideLayout195.xml"/><Relationship Id="rId169" Type="http://schemas.openxmlformats.org/officeDocument/2006/relationships/slideLayout" Target="../slideLayouts/slideLayout200.xml"/><Relationship Id="rId185" Type="http://schemas.openxmlformats.org/officeDocument/2006/relationships/slideLayout" Target="../slideLayouts/slideLayout216.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80" Type="http://schemas.openxmlformats.org/officeDocument/2006/relationships/slideLayout" Target="../slideLayouts/slideLayout211.xml"/><Relationship Id="rId210" Type="http://schemas.openxmlformats.org/officeDocument/2006/relationships/slideLayout" Target="../slideLayouts/slideLayout241.xml"/><Relationship Id="rId215" Type="http://schemas.openxmlformats.org/officeDocument/2006/relationships/slideLayout" Target="../slideLayouts/slideLayout246.xml"/><Relationship Id="rId26" Type="http://schemas.openxmlformats.org/officeDocument/2006/relationships/slideLayout" Target="../slideLayouts/slideLayout57.xml"/><Relationship Id="rId47" Type="http://schemas.openxmlformats.org/officeDocument/2006/relationships/slideLayout" Target="../slideLayouts/slideLayout78.xml"/><Relationship Id="rId68" Type="http://schemas.openxmlformats.org/officeDocument/2006/relationships/slideLayout" Target="../slideLayouts/slideLayout99.xml"/><Relationship Id="rId89" Type="http://schemas.openxmlformats.org/officeDocument/2006/relationships/slideLayout" Target="../slideLayouts/slideLayout120.xml"/><Relationship Id="rId112" Type="http://schemas.openxmlformats.org/officeDocument/2006/relationships/slideLayout" Target="../slideLayouts/slideLayout143.xml"/><Relationship Id="rId133" Type="http://schemas.openxmlformats.org/officeDocument/2006/relationships/slideLayout" Target="../slideLayouts/slideLayout164.xml"/><Relationship Id="rId154" Type="http://schemas.openxmlformats.org/officeDocument/2006/relationships/slideLayout" Target="../slideLayouts/slideLayout185.xml"/><Relationship Id="rId175" Type="http://schemas.openxmlformats.org/officeDocument/2006/relationships/slideLayout" Target="../slideLayouts/slideLayout206.xml"/><Relationship Id="rId196" Type="http://schemas.openxmlformats.org/officeDocument/2006/relationships/slideLayout" Target="../slideLayouts/slideLayout227.xml"/><Relationship Id="rId200" Type="http://schemas.openxmlformats.org/officeDocument/2006/relationships/slideLayout" Target="../slideLayouts/slideLayout231.xml"/><Relationship Id="rId16" Type="http://schemas.openxmlformats.org/officeDocument/2006/relationships/slideLayout" Target="../slideLayouts/slideLayout47.xml"/><Relationship Id="rId37" Type="http://schemas.openxmlformats.org/officeDocument/2006/relationships/slideLayout" Target="../slideLayouts/slideLayout68.xml"/><Relationship Id="rId58" Type="http://schemas.openxmlformats.org/officeDocument/2006/relationships/slideLayout" Target="../slideLayouts/slideLayout89.xml"/><Relationship Id="rId79" Type="http://schemas.openxmlformats.org/officeDocument/2006/relationships/slideLayout" Target="../slideLayouts/slideLayout110.xml"/><Relationship Id="rId102" Type="http://schemas.openxmlformats.org/officeDocument/2006/relationships/slideLayout" Target="../slideLayouts/slideLayout133.xml"/><Relationship Id="rId123" Type="http://schemas.openxmlformats.org/officeDocument/2006/relationships/slideLayout" Target="../slideLayouts/slideLayout154.xml"/><Relationship Id="rId144" Type="http://schemas.openxmlformats.org/officeDocument/2006/relationships/slideLayout" Target="../slideLayouts/slideLayout1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theme" Target="../theme/theme4.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theme" Target="../theme/theme5.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21" Type="http://schemas.openxmlformats.org/officeDocument/2006/relationships/slideLayout" Target="../slideLayouts/slideLayout301.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theme" Target="../theme/theme6.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1.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10" Type="http://schemas.openxmlformats.org/officeDocument/2006/relationships/theme" Target="../theme/theme7.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theme" Target="../theme/theme8.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26" Type="http://schemas.openxmlformats.org/officeDocument/2006/relationships/theme" Target="../theme/theme9.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5" Type="http://schemas.openxmlformats.org/officeDocument/2006/relationships/slideLayout" Target="../slideLayouts/slideLayout362.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24" Type="http://schemas.openxmlformats.org/officeDocument/2006/relationships/slideLayout" Target="../slideLayouts/slideLayout361.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slideLayout" Target="../slideLayouts/slideLayout360.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7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3"/>
        <p:cNvGrpSpPr/>
        <p:nvPr/>
      </p:nvGrpSpPr>
      <p:grpSpPr>
        <a:xfrm>
          <a:off x="0" y="0"/>
          <a:ext cx="0" cy="0"/>
          <a:chOff x="0" y="0"/>
          <a:chExt cx="0" cy="0"/>
        </a:xfrm>
      </p:grpSpPr>
      <p:sp>
        <p:nvSpPr>
          <p:cNvPr id="304" name="Google Shape;304;p34"/>
          <p:cNvSpPr txBox="1">
            <a:spLocks noGrp="1"/>
          </p:cNvSpPr>
          <p:nvPr>
            <p:ph type="title"/>
          </p:nvPr>
        </p:nvSpPr>
        <p:spPr>
          <a:xfrm>
            <a:off x="311699"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05" name="Google Shape;305;p34"/>
          <p:cNvSpPr txBox="1">
            <a:spLocks noGrp="1"/>
          </p:cNvSpPr>
          <p:nvPr>
            <p:ph type="body" idx="1"/>
          </p:nvPr>
        </p:nvSpPr>
        <p:spPr>
          <a:xfrm>
            <a:off x="311699"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06" name="Google Shape;306;p34"/>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3" r:id="rId55"/>
    <p:sldLayoutId id="2147483734" r:id="rId56"/>
    <p:sldLayoutId id="2147483735" r:id="rId57"/>
    <p:sldLayoutId id="2147483736" r:id="rId58"/>
    <p:sldLayoutId id="2147483737" r:id="rId59"/>
    <p:sldLayoutId id="2147483738" r:id="rId60"/>
    <p:sldLayoutId id="2147483739" r:id="rId61"/>
    <p:sldLayoutId id="2147483740" r:id="rId62"/>
    <p:sldLayoutId id="2147483741" r:id="rId63"/>
    <p:sldLayoutId id="2147483742"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 id="2147483756" r:id="rId78"/>
    <p:sldLayoutId id="2147483757" r:id="rId79"/>
    <p:sldLayoutId id="2147483758" r:id="rId80"/>
    <p:sldLayoutId id="2147483759" r:id="rId81"/>
    <p:sldLayoutId id="2147483760" r:id="rId82"/>
    <p:sldLayoutId id="2147483761" r:id="rId83"/>
    <p:sldLayoutId id="2147483762" r:id="rId84"/>
    <p:sldLayoutId id="2147483763" r:id="rId85"/>
    <p:sldLayoutId id="2147483764" r:id="rId86"/>
    <p:sldLayoutId id="2147483765" r:id="rId87"/>
    <p:sldLayoutId id="2147483766" r:id="rId88"/>
    <p:sldLayoutId id="2147483767" r:id="rId89"/>
    <p:sldLayoutId id="2147483768" r:id="rId90"/>
    <p:sldLayoutId id="2147483769" r:id="rId91"/>
    <p:sldLayoutId id="2147483770" r:id="rId92"/>
    <p:sldLayoutId id="2147483771" r:id="rId93"/>
    <p:sldLayoutId id="2147483772" r:id="rId94"/>
    <p:sldLayoutId id="2147483773" r:id="rId95"/>
    <p:sldLayoutId id="2147483774" r:id="rId96"/>
    <p:sldLayoutId id="2147483775" r:id="rId97"/>
    <p:sldLayoutId id="2147483776" r:id="rId98"/>
    <p:sldLayoutId id="2147483777" r:id="rId99"/>
    <p:sldLayoutId id="2147483778" r:id="rId100"/>
    <p:sldLayoutId id="2147483779" r:id="rId101"/>
    <p:sldLayoutId id="2147483780" r:id="rId102"/>
    <p:sldLayoutId id="2147483781" r:id="rId103"/>
    <p:sldLayoutId id="2147483782" r:id="rId104"/>
    <p:sldLayoutId id="2147483783" r:id="rId105"/>
    <p:sldLayoutId id="2147483784" r:id="rId106"/>
    <p:sldLayoutId id="2147483785" r:id="rId107"/>
    <p:sldLayoutId id="2147483786" r:id="rId108"/>
    <p:sldLayoutId id="2147483787" r:id="rId109"/>
    <p:sldLayoutId id="2147483788" r:id="rId110"/>
    <p:sldLayoutId id="2147483789" r:id="rId111"/>
    <p:sldLayoutId id="2147483790" r:id="rId112"/>
    <p:sldLayoutId id="2147483791" r:id="rId113"/>
    <p:sldLayoutId id="2147483792" r:id="rId114"/>
    <p:sldLayoutId id="2147483793" r:id="rId115"/>
    <p:sldLayoutId id="2147483794" r:id="rId116"/>
    <p:sldLayoutId id="2147483795" r:id="rId117"/>
    <p:sldLayoutId id="2147483796" r:id="rId118"/>
    <p:sldLayoutId id="2147483797" r:id="rId119"/>
    <p:sldLayoutId id="2147483798" r:id="rId120"/>
    <p:sldLayoutId id="2147483799" r:id="rId121"/>
    <p:sldLayoutId id="2147483800" r:id="rId122"/>
    <p:sldLayoutId id="2147483801" r:id="rId123"/>
    <p:sldLayoutId id="2147483802" r:id="rId124"/>
    <p:sldLayoutId id="2147483803" r:id="rId125"/>
    <p:sldLayoutId id="2147483804" r:id="rId126"/>
    <p:sldLayoutId id="2147483805" r:id="rId127"/>
    <p:sldLayoutId id="2147483806" r:id="rId128"/>
    <p:sldLayoutId id="2147483807" r:id="rId129"/>
    <p:sldLayoutId id="2147483808" r:id="rId130"/>
    <p:sldLayoutId id="2147483809" r:id="rId131"/>
    <p:sldLayoutId id="2147483810" r:id="rId132"/>
    <p:sldLayoutId id="2147483811" r:id="rId133"/>
    <p:sldLayoutId id="2147483812" r:id="rId134"/>
    <p:sldLayoutId id="2147483813" r:id="rId135"/>
    <p:sldLayoutId id="2147483814" r:id="rId136"/>
    <p:sldLayoutId id="2147483815" r:id="rId137"/>
    <p:sldLayoutId id="2147483816" r:id="rId138"/>
    <p:sldLayoutId id="2147483817" r:id="rId139"/>
    <p:sldLayoutId id="2147483818" r:id="rId140"/>
    <p:sldLayoutId id="2147483819" r:id="rId141"/>
    <p:sldLayoutId id="2147483820" r:id="rId142"/>
    <p:sldLayoutId id="2147483821" r:id="rId143"/>
    <p:sldLayoutId id="2147483822" r:id="rId144"/>
    <p:sldLayoutId id="2147483823" r:id="rId145"/>
    <p:sldLayoutId id="2147483824" r:id="rId146"/>
    <p:sldLayoutId id="2147483825" r:id="rId147"/>
    <p:sldLayoutId id="2147483826" r:id="rId148"/>
    <p:sldLayoutId id="2147483827" r:id="rId149"/>
    <p:sldLayoutId id="2147483828" r:id="rId150"/>
    <p:sldLayoutId id="2147483829" r:id="rId151"/>
    <p:sldLayoutId id="2147483830" r:id="rId152"/>
    <p:sldLayoutId id="2147483831" r:id="rId153"/>
    <p:sldLayoutId id="2147483832" r:id="rId154"/>
    <p:sldLayoutId id="2147483833" r:id="rId155"/>
    <p:sldLayoutId id="2147483834" r:id="rId156"/>
    <p:sldLayoutId id="2147483835" r:id="rId157"/>
    <p:sldLayoutId id="2147483836" r:id="rId158"/>
    <p:sldLayoutId id="2147483837" r:id="rId159"/>
    <p:sldLayoutId id="2147483838" r:id="rId160"/>
    <p:sldLayoutId id="2147483839" r:id="rId161"/>
    <p:sldLayoutId id="2147483840" r:id="rId162"/>
    <p:sldLayoutId id="2147483841" r:id="rId163"/>
    <p:sldLayoutId id="2147483842" r:id="rId164"/>
    <p:sldLayoutId id="2147483843" r:id="rId165"/>
    <p:sldLayoutId id="2147483844" r:id="rId166"/>
    <p:sldLayoutId id="2147483845" r:id="rId167"/>
    <p:sldLayoutId id="2147483846" r:id="rId168"/>
    <p:sldLayoutId id="2147483847" r:id="rId169"/>
    <p:sldLayoutId id="2147483848" r:id="rId170"/>
    <p:sldLayoutId id="2147483849" r:id="rId171"/>
    <p:sldLayoutId id="2147483850" r:id="rId172"/>
    <p:sldLayoutId id="2147483851" r:id="rId173"/>
    <p:sldLayoutId id="2147483852" r:id="rId174"/>
    <p:sldLayoutId id="2147483853" r:id="rId175"/>
    <p:sldLayoutId id="2147483854" r:id="rId176"/>
    <p:sldLayoutId id="2147483855" r:id="rId177"/>
    <p:sldLayoutId id="2147483856" r:id="rId178"/>
    <p:sldLayoutId id="2147483857" r:id="rId179"/>
    <p:sldLayoutId id="2147483858" r:id="rId180"/>
    <p:sldLayoutId id="2147483859" r:id="rId181"/>
    <p:sldLayoutId id="2147483860" r:id="rId182"/>
    <p:sldLayoutId id="2147483861" r:id="rId183"/>
    <p:sldLayoutId id="2147483862" r:id="rId184"/>
    <p:sldLayoutId id="2147483863" r:id="rId185"/>
    <p:sldLayoutId id="2147483864" r:id="rId186"/>
    <p:sldLayoutId id="2147483865" r:id="rId187"/>
    <p:sldLayoutId id="2147483866" r:id="rId188"/>
    <p:sldLayoutId id="2147483867" r:id="rId189"/>
    <p:sldLayoutId id="2147483868" r:id="rId190"/>
    <p:sldLayoutId id="2147483869" r:id="rId191"/>
    <p:sldLayoutId id="2147483870" r:id="rId192"/>
    <p:sldLayoutId id="2147483871" r:id="rId193"/>
    <p:sldLayoutId id="2147483872" r:id="rId194"/>
    <p:sldLayoutId id="2147483873" r:id="rId195"/>
    <p:sldLayoutId id="2147483874" r:id="rId196"/>
    <p:sldLayoutId id="2147483875" r:id="rId197"/>
    <p:sldLayoutId id="2147483876" r:id="rId198"/>
    <p:sldLayoutId id="2147483877" r:id="rId199"/>
    <p:sldLayoutId id="2147483878" r:id="rId200"/>
    <p:sldLayoutId id="2147483879" r:id="rId201"/>
    <p:sldLayoutId id="2147483880" r:id="rId202"/>
    <p:sldLayoutId id="2147483881" r:id="rId203"/>
    <p:sldLayoutId id="2147483882" r:id="rId204"/>
    <p:sldLayoutId id="2147483883" r:id="rId205"/>
    <p:sldLayoutId id="2147483884" r:id="rId206"/>
    <p:sldLayoutId id="2147483885" r:id="rId207"/>
    <p:sldLayoutId id="2147483886" r:id="rId208"/>
    <p:sldLayoutId id="2147483887" r:id="rId209"/>
    <p:sldLayoutId id="2147483888" r:id="rId210"/>
    <p:sldLayoutId id="2147483889" r:id="rId211"/>
    <p:sldLayoutId id="2147483890" r:id="rId212"/>
    <p:sldLayoutId id="2147483891" r:id="rId213"/>
    <p:sldLayoutId id="2147483892" r:id="rId214"/>
    <p:sldLayoutId id="2147483893" r:id="rId215"/>
    <p:sldLayoutId id="2147483894" r:id="rId216"/>
    <p:sldLayoutId id="2147483895" r:id="rId217"/>
    <p:sldLayoutId id="2147483896" r:id="rId218"/>
    <p:sldLayoutId id="2147483897" r:id="rId2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6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6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7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7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69.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5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5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5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7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3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7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6.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6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66.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6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8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78.xml"/></Relationships>
</file>

<file path=ppt/slides/_rels/slide35.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35.xml"/><Relationship Id="rId1" Type="http://schemas.openxmlformats.org/officeDocument/2006/relationships/slideLayout" Target="../slideLayouts/slideLayout322.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5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78.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6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69.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69.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69.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99"/>
          <p:cNvSpPr txBox="1">
            <a:spLocks noGrp="1"/>
          </p:cNvSpPr>
          <p:nvPr>
            <p:ph type="title"/>
          </p:nvPr>
        </p:nvSpPr>
        <p:spPr>
          <a:xfrm>
            <a:off x="523200" y="1737025"/>
            <a:ext cx="6681000" cy="119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4000"/>
              <a:buFont typeface="Proxima Nova"/>
              <a:buNone/>
            </a:pPr>
            <a:r>
              <a:rPr lang="en"/>
              <a:t>Pivotal Platform - Journey</a:t>
            </a:r>
            <a:endParaRPr/>
          </a:p>
          <a:p>
            <a:pPr marL="0" lvl="0" indent="0" algn="l" rtl="0">
              <a:lnSpc>
                <a:spcPct val="100000"/>
              </a:lnSpc>
              <a:spcBef>
                <a:spcPts val="0"/>
              </a:spcBef>
              <a:spcAft>
                <a:spcPts val="0"/>
              </a:spcAft>
              <a:buClr>
                <a:schemeClr val="dk1"/>
              </a:buClr>
              <a:buSzPts val="4000"/>
              <a:buFont typeface="Proxima Nova"/>
              <a:buNone/>
            </a:pPr>
            <a:endParaRPr sz="1800">
              <a:solidFill>
                <a:srgbClr val="FFFFFF"/>
              </a:solidFill>
            </a:endParaRPr>
          </a:p>
        </p:txBody>
      </p:sp>
      <p:sp>
        <p:nvSpPr>
          <p:cNvPr id="3142" name="Google Shape;3142;p399"/>
          <p:cNvSpPr txBox="1">
            <a:spLocks noGrp="1"/>
          </p:cNvSpPr>
          <p:nvPr>
            <p:ph type="title" idx="2"/>
          </p:nvPr>
        </p:nvSpPr>
        <p:spPr>
          <a:xfrm>
            <a:off x="523200" y="3306701"/>
            <a:ext cx="4278900" cy="940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Clr>
                <a:srgbClr val="FFFFFF"/>
              </a:buClr>
              <a:buSzPts val="1500"/>
              <a:buFont typeface="Proxima Nova"/>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40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Docker</a:t>
            </a:r>
            <a:endParaRPr/>
          </a:p>
        </p:txBody>
      </p:sp>
      <p:pic>
        <p:nvPicPr>
          <p:cNvPr id="3330" name="Google Shape;3330;p408"/>
          <p:cNvPicPr preferRelativeResize="0"/>
          <p:nvPr/>
        </p:nvPicPr>
        <p:blipFill>
          <a:blip r:embed="rId3">
            <a:alphaModFix/>
          </a:blip>
          <a:stretch>
            <a:fillRect/>
          </a:stretch>
        </p:blipFill>
        <p:spPr>
          <a:xfrm>
            <a:off x="152400" y="916025"/>
            <a:ext cx="8839199" cy="36150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40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Containers everywhere...</a:t>
            </a:r>
            <a:endParaRPr/>
          </a:p>
        </p:txBody>
      </p:sp>
      <p:pic>
        <p:nvPicPr>
          <p:cNvPr id="3336" name="Google Shape;3336;p409"/>
          <p:cNvPicPr preferRelativeResize="0"/>
          <p:nvPr/>
        </p:nvPicPr>
        <p:blipFill>
          <a:blip r:embed="rId3">
            <a:alphaModFix/>
          </a:blip>
          <a:stretch>
            <a:fillRect/>
          </a:stretch>
        </p:blipFill>
        <p:spPr>
          <a:xfrm>
            <a:off x="1422650" y="884975"/>
            <a:ext cx="5699125" cy="363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pic>
        <p:nvPicPr>
          <p:cNvPr id="3341" name="Google Shape;3341;p410"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342" name="Google Shape;3342;p410"/>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343" name="Google Shape;3343;p410"/>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344" name="Google Shape;3344;p410"/>
          <p:cNvGrpSpPr/>
          <p:nvPr/>
        </p:nvGrpSpPr>
        <p:grpSpPr>
          <a:xfrm>
            <a:off x="287525" y="4854556"/>
            <a:ext cx="634914" cy="148716"/>
            <a:chOff x="1841475" y="2392725"/>
            <a:chExt cx="3928925" cy="920275"/>
          </a:xfrm>
        </p:grpSpPr>
        <p:sp>
          <p:nvSpPr>
            <p:cNvPr id="3345" name="Google Shape;3345;p4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3" name="Google Shape;3353;p410"/>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CaaS</a:t>
            </a:r>
            <a:endParaRPr sz="4000" b="1">
              <a:solidFill>
                <a:srgbClr val="FFFFFF"/>
              </a:solidFill>
              <a:latin typeface="Proxima Nova"/>
              <a:ea typeface="Proxima Nova"/>
              <a:cs typeface="Proxima Nova"/>
              <a:sym typeface="Proxima Nova"/>
            </a:endParaRPr>
          </a:p>
        </p:txBody>
      </p:sp>
      <p:grpSp>
        <p:nvGrpSpPr>
          <p:cNvPr id="3354" name="Google Shape;3354;p410"/>
          <p:cNvGrpSpPr/>
          <p:nvPr/>
        </p:nvGrpSpPr>
        <p:grpSpPr>
          <a:xfrm>
            <a:off x="3669300" y="1711460"/>
            <a:ext cx="1805400" cy="536386"/>
            <a:chOff x="3233750" y="1711500"/>
            <a:chExt cx="1805400" cy="589500"/>
          </a:xfrm>
        </p:grpSpPr>
        <p:cxnSp>
          <p:nvCxnSpPr>
            <p:cNvPr id="3355" name="Google Shape;3355;p41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356" name="Google Shape;3356;p410"/>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357" name="Google Shape;3357;p410"/>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358" name="Google Shape;3358;p410"/>
          <p:cNvGrpSpPr/>
          <p:nvPr/>
        </p:nvGrpSpPr>
        <p:grpSpPr>
          <a:xfrm>
            <a:off x="3669300" y="3019105"/>
            <a:ext cx="1805400" cy="536386"/>
            <a:chOff x="3233750" y="2966075"/>
            <a:chExt cx="1805400" cy="589500"/>
          </a:xfrm>
        </p:grpSpPr>
        <p:cxnSp>
          <p:nvCxnSpPr>
            <p:cNvPr id="3359" name="Google Shape;3359;p410"/>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360" name="Google Shape;3360;p410"/>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361" name="Google Shape;3361;p410"/>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4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a:t>
            </a:r>
            <a:endParaRPr/>
          </a:p>
        </p:txBody>
      </p:sp>
      <p:sp>
        <p:nvSpPr>
          <p:cNvPr id="3367" name="Google Shape;3367;p411"/>
          <p:cNvSpPr txBox="1">
            <a:spLocks noGrp="1"/>
          </p:cNvSpPr>
          <p:nvPr>
            <p:ph type="body" idx="1"/>
          </p:nvPr>
        </p:nvSpPr>
        <p:spPr>
          <a:xfrm>
            <a:off x="2474000" y="900400"/>
            <a:ext cx="6097800" cy="3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sz="1800"/>
              <a:t>Kubernetes is an open-source platform designed to automate deploying, scaling, and operating </a:t>
            </a:r>
            <a:r>
              <a:rPr lang="en" sz="1800" b="1"/>
              <a:t>application containers</a:t>
            </a:r>
            <a:r>
              <a:rPr lang="en" sz="1800"/>
              <a:t>.</a:t>
            </a:r>
            <a:endParaRPr sz="1800"/>
          </a:p>
          <a:p>
            <a:pPr marL="0" lvl="0" indent="0" algn="l" rtl="0">
              <a:spcBef>
                <a:spcPts val="1000"/>
              </a:spcBef>
              <a:spcAft>
                <a:spcPts val="0"/>
              </a:spcAft>
              <a:buClr>
                <a:schemeClr val="folHlink"/>
              </a:buClr>
              <a:buSzPts val="1100"/>
              <a:buFont typeface="Arial"/>
              <a:buNone/>
            </a:pPr>
            <a:r>
              <a:rPr lang="en" sz="1800"/>
              <a:t>With Kubernetes, you are able to quickly and efficiently respond to customer demand:</a:t>
            </a:r>
            <a:endParaRPr sz="1800"/>
          </a:p>
          <a:p>
            <a:pPr marL="457200" lvl="0" indent="-342900" algn="l" rtl="0">
              <a:spcBef>
                <a:spcPts val="1000"/>
              </a:spcBef>
              <a:spcAft>
                <a:spcPts val="0"/>
              </a:spcAft>
              <a:buSzPts val="1800"/>
              <a:buChar char="●"/>
            </a:pPr>
            <a:r>
              <a:rPr lang="en" sz="1800"/>
              <a:t>Deploy your applications quickly and predictably.</a:t>
            </a:r>
            <a:endParaRPr sz="1800"/>
          </a:p>
          <a:p>
            <a:pPr marL="457200" lvl="0" indent="-342900" algn="l" rtl="0">
              <a:spcBef>
                <a:spcPts val="0"/>
              </a:spcBef>
              <a:spcAft>
                <a:spcPts val="0"/>
              </a:spcAft>
              <a:buSzPts val="1800"/>
              <a:buChar char="●"/>
            </a:pPr>
            <a:r>
              <a:rPr lang="en" sz="1800"/>
              <a:t>Scale your applications on the fly.</a:t>
            </a:r>
            <a:endParaRPr sz="1800"/>
          </a:p>
          <a:p>
            <a:pPr marL="457200" lvl="0" indent="-342900" algn="l" rtl="0">
              <a:spcBef>
                <a:spcPts val="0"/>
              </a:spcBef>
              <a:spcAft>
                <a:spcPts val="0"/>
              </a:spcAft>
              <a:buSzPts val="1800"/>
              <a:buChar char="●"/>
            </a:pPr>
            <a:r>
              <a:rPr lang="en" sz="1800"/>
              <a:t>Roll out new features seamlessly.</a:t>
            </a:r>
            <a:endParaRPr sz="1800"/>
          </a:p>
          <a:p>
            <a:pPr marL="457200" lvl="0" indent="-342900" algn="l" rtl="0">
              <a:spcBef>
                <a:spcPts val="0"/>
              </a:spcBef>
              <a:spcAft>
                <a:spcPts val="0"/>
              </a:spcAft>
              <a:buSzPts val="1800"/>
              <a:buChar char="●"/>
            </a:pPr>
            <a:r>
              <a:rPr lang="en" sz="1800"/>
              <a:t>Limit hardware usage to required resources only.</a:t>
            </a:r>
            <a:endParaRPr sz="1800"/>
          </a:p>
          <a:p>
            <a:pPr marL="457200" lvl="0" indent="-342900" algn="l" rtl="0">
              <a:spcBef>
                <a:spcPts val="0"/>
              </a:spcBef>
              <a:spcAft>
                <a:spcPts val="0"/>
              </a:spcAft>
              <a:buSzPts val="1800"/>
              <a:buChar char="●"/>
            </a:pPr>
            <a:r>
              <a:rPr lang="en" sz="1800"/>
              <a:t>Manage your applications like cattle instead of pets.</a:t>
            </a:r>
            <a:endParaRPr sz="1800"/>
          </a:p>
          <a:p>
            <a:pPr marL="0" lvl="0" indent="0" algn="l" rtl="0">
              <a:spcBef>
                <a:spcPts val="1000"/>
              </a:spcBef>
              <a:spcAft>
                <a:spcPts val="1000"/>
              </a:spcAft>
              <a:buNone/>
            </a:pPr>
            <a:endParaRPr/>
          </a:p>
        </p:txBody>
      </p:sp>
      <p:pic>
        <p:nvPicPr>
          <p:cNvPr id="3368" name="Google Shape;3368;p411" descr="Kubernetes_logo.png"/>
          <p:cNvPicPr preferRelativeResize="0"/>
          <p:nvPr/>
        </p:nvPicPr>
        <p:blipFill rotWithShape="1">
          <a:blip r:embed="rId3">
            <a:alphaModFix/>
          </a:blip>
          <a:srcRect l="-5965" t="-1888" r="-5954" b="-1878"/>
          <a:stretch/>
        </p:blipFill>
        <p:spPr>
          <a:xfrm>
            <a:off x="370400" y="1927800"/>
            <a:ext cx="1434300" cy="1287900"/>
          </a:xfrm>
          <a:prstGeom prst="rect">
            <a:avLst/>
          </a:prstGeom>
          <a:noFill/>
          <a:ln>
            <a:noFill/>
          </a:ln>
        </p:spPr>
      </p:pic>
      <p:sp>
        <p:nvSpPr>
          <p:cNvPr id="3369" name="Google Shape;3369;p411"/>
          <p:cNvSpPr txBox="1"/>
          <p:nvPr/>
        </p:nvSpPr>
        <p:spPr>
          <a:xfrm>
            <a:off x="4827675" y="4669900"/>
            <a:ext cx="42411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https://kubernetes.io/docs/concepts/overview/what-is-kubernetes/</a:t>
            </a:r>
            <a:endParaRPr sz="1100">
              <a:latin typeface="Proxima Nova"/>
              <a:ea typeface="Proxima Nova"/>
              <a:cs typeface="Proxima Nova"/>
              <a:sym typeface="Proxima Nova"/>
            </a:endParaRPr>
          </a:p>
        </p:txBody>
      </p:sp>
      <p:pic>
        <p:nvPicPr>
          <p:cNvPr id="3370" name="Google Shape;3370;p411"/>
          <p:cNvPicPr preferRelativeResize="0"/>
          <p:nvPr/>
        </p:nvPicPr>
        <p:blipFill>
          <a:blip r:embed="rId4">
            <a:alphaModFix/>
          </a:blip>
          <a:stretch>
            <a:fillRect/>
          </a:stretch>
        </p:blipFill>
        <p:spPr>
          <a:xfrm>
            <a:off x="2242025" y="745388"/>
            <a:ext cx="5981700" cy="3724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0"/>
                                        </p:tgtEl>
                                        <p:attrNameLst>
                                          <p:attrName>style.visibility</p:attrName>
                                        </p:attrNameLst>
                                      </p:cBhvr>
                                      <p:to>
                                        <p:strVal val="visible"/>
                                      </p:to>
                                    </p:set>
                                    <p:animEffect transition="in" filter="fade">
                                      <p:cBhvr>
                                        <p:cTn id="7" dur="1000"/>
                                        <p:tgtEl>
                                          <p:spTgt spid="3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4"/>
        <p:cNvGrpSpPr/>
        <p:nvPr/>
      </p:nvGrpSpPr>
      <p:grpSpPr>
        <a:xfrm>
          <a:off x="0" y="0"/>
          <a:ext cx="0" cy="0"/>
          <a:chOff x="0" y="0"/>
          <a:chExt cx="0" cy="0"/>
        </a:xfrm>
      </p:grpSpPr>
      <p:grpSp>
        <p:nvGrpSpPr>
          <p:cNvPr id="3375" name="Google Shape;3375;p412"/>
          <p:cNvGrpSpPr/>
          <p:nvPr/>
        </p:nvGrpSpPr>
        <p:grpSpPr>
          <a:xfrm>
            <a:off x="182645" y="738268"/>
            <a:ext cx="8907317" cy="4243146"/>
            <a:chOff x="182645" y="738268"/>
            <a:chExt cx="8907317" cy="4243146"/>
          </a:xfrm>
        </p:grpSpPr>
        <p:pic>
          <p:nvPicPr>
            <p:cNvPr id="3376" name="Google Shape;3376;p412"/>
            <p:cNvPicPr preferRelativeResize="0"/>
            <p:nvPr/>
          </p:nvPicPr>
          <p:blipFill>
            <a:blip r:embed="rId3">
              <a:alphaModFix/>
            </a:blip>
            <a:stretch>
              <a:fillRect/>
            </a:stretch>
          </p:blipFill>
          <p:spPr>
            <a:xfrm>
              <a:off x="3527091" y="1562350"/>
              <a:ext cx="1941525" cy="1004075"/>
            </a:xfrm>
            <a:prstGeom prst="rect">
              <a:avLst/>
            </a:prstGeom>
            <a:noFill/>
            <a:ln>
              <a:noFill/>
            </a:ln>
          </p:spPr>
        </p:pic>
        <p:sp>
          <p:nvSpPr>
            <p:cNvPr id="3377" name="Google Shape;3377;p412"/>
            <p:cNvSpPr/>
            <p:nvPr/>
          </p:nvSpPr>
          <p:spPr>
            <a:xfrm>
              <a:off x="3175300" y="1525388"/>
              <a:ext cx="2645100" cy="1702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412"/>
            <p:cNvGrpSpPr/>
            <p:nvPr/>
          </p:nvGrpSpPr>
          <p:grpSpPr>
            <a:xfrm>
              <a:off x="226026" y="1964990"/>
              <a:ext cx="1133567" cy="573605"/>
              <a:chOff x="33138" y="3440078"/>
              <a:chExt cx="1246363" cy="678822"/>
            </a:xfrm>
          </p:grpSpPr>
          <p:sp>
            <p:nvSpPr>
              <p:cNvPr id="3379" name="Google Shape;3379;p412"/>
              <p:cNvSpPr/>
              <p:nvPr/>
            </p:nvSpPr>
            <p:spPr>
              <a:xfrm>
                <a:off x="33138" y="3461900"/>
                <a:ext cx="1190400" cy="657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2"/>
              <p:cNvSpPr/>
              <p:nvPr/>
            </p:nvSpPr>
            <p:spPr>
              <a:xfrm>
                <a:off x="39600" y="3440078"/>
                <a:ext cx="1239900" cy="41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Courier New"/>
                    <a:ea typeface="Courier New"/>
                    <a:cs typeface="Courier New"/>
                    <a:sym typeface="Courier New"/>
                  </a:rPr>
                  <a:t>&gt; kubectl</a:t>
                </a:r>
                <a:endParaRPr sz="1200">
                  <a:solidFill>
                    <a:srgbClr val="FFFFFF"/>
                  </a:solidFill>
                  <a:latin typeface="Courier New"/>
                  <a:ea typeface="Courier New"/>
                  <a:cs typeface="Courier New"/>
                  <a:sym typeface="Courier New"/>
                </a:endParaRPr>
              </a:p>
            </p:txBody>
          </p:sp>
        </p:grpSp>
        <p:sp>
          <p:nvSpPr>
            <p:cNvPr id="3381" name="Google Shape;3381;p412"/>
            <p:cNvSpPr/>
            <p:nvPr/>
          </p:nvSpPr>
          <p:spPr>
            <a:xfrm>
              <a:off x="3595500" y="40877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Storage</a:t>
              </a:r>
              <a:endParaRPr>
                <a:latin typeface="Proxima Nova"/>
                <a:ea typeface="Proxima Nova"/>
                <a:cs typeface="Proxima Nova"/>
                <a:sym typeface="Proxima Nova"/>
              </a:endParaRPr>
            </a:p>
          </p:txBody>
        </p:sp>
        <p:sp>
          <p:nvSpPr>
            <p:cNvPr id="3382" name="Google Shape;3382;p412"/>
            <p:cNvSpPr/>
            <p:nvPr/>
          </p:nvSpPr>
          <p:spPr>
            <a:xfrm>
              <a:off x="5526025" y="40694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Networking</a:t>
              </a:r>
              <a:endParaRPr>
                <a:latin typeface="Proxima Nova"/>
                <a:ea typeface="Proxima Nova"/>
                <a:cs typeface="Proxima Nova"/>
                <a:sym typeface="Proxima Nova"/>
              </a:endParaRPr>
            </a:p>
          </p:txBody>
        </p:sp>
        <p:sp>
          <p:nvSpPr>
            <p:cNvPr id="3383" name="Google Shape;3383;p412"/>
            <p:cNvSpPr/>
            <p:nvPr/>
          </p:nvSpPr>
          <p:spPr>
            <a:xfrm>
              <a:off x="1664975" y="40877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Compute</a:t>
              </a:r>
              <a:endParaRPr>
                <a:latin typeface="Proxima Nova"/>
                <a:ea typeface="Proxima Nova"/>
                <a:cs typeface="Proxima Nova"/>
                <a:sym typeface="Proxima Nova"/>
              </a:endParaRPr>
            </a:p>
          </p:txBody>
        </p:sp>
        <p:pic>
          <p:nvPicPr>
            <p:cNvPr id="3384" name="Google Shape;3384;p412"/>
            <p:cNvPicPr preferRelativeResize="0"/>
            <p:nvPr/>
          </p:nvPicPr>
          <p:blipFill>
            <a:blip r:embed="rId4">
              <a:alphaModFix/>
            </a:blip>
            <a:stretch>
              <a:fillRect/>
            </a:stretch>
          </p:blipFill>
          <p:spPr>
            <a:xfrm>
              <a:off x="3527088" y="2683053"/>
              <a:ext cx="2032127" cy="489143"/>
            </a:xfrm>
            <a:prstGeom prst="rect">
              <a:avLst/>
            </a:prstGeom>
            <a:noFill/>
            <a:ln>
              <a:noFill/>
            </a:ln>
          </p:spPr>
        </p:pic>
        <p:grpSp>
          <p:nvGrpSpPr>
            <p:cNvPr id="3385" name="Google Shape;3385;p412"/>
            <p:cNvGrpSpPr/>
            <p:nvPr/>
          </p:nvGrpSpPr>
          <p:grpSpPr>
            <a:xfrm>
              <a:off x="182645" y="2592421"/>
              <a:ext cx="1188759" cy="957289"/>
              <a:chOff x="101776" y="3248401"/>
              <a:chExt cx="1088707" cy="838844"/>
            </a:xfrm>
          </p:grpSpPr>
          <p:pic>
            <p:nvPicPr>
              <p:cNvPr id="3386" name="Google Shape;3386;p412"/>
              <p:cNvPicPr preferRelativeResize="0"/>
              <p:nvPr/>
            </p:nvPicPr>
            <p:blipFill>
              <a:blip r:embed="rId5">
                <a:alphaModFix/>
              </a:blip>
              <a:stretch>
                <a:fillRect/>
              </a:stretch>
            </p:blipFill>
            <p:spPr>
              <a:xfrm>
                <a:off x="101776" y="3248401"/>
                <a:ext cx="1088651" cy="724048"/>
              </a:xfrm>
              <a:prstGeom prst="rect">
                <a:avLst/>
              </a:prstGeom>
              <a:noFill/>
              <a:ln>
                <a:noFill/>
              </a:ln>
            </p:spPr>
          </p:pic>
          <p:sp>
            <p:nvSpPr>
              <p:cNvPr id="3387" name="Google Shape;3387;p412"/>
              <p:cNvSpPr txBox="1"/>
              <p:nvPr/>
            </p:nvSpPr>
            <p:spPr>
              <a:xfrm>
                <a:off x="101783" y="3889545"/>
                <a:ext cx="1088700" cy="1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Proxima Nova"/>
                    <a:ea typeface="Proxima Nova"/>
                    <a:cs typeface="Proxima Nova"/>
                    <a:sym typeface="Proxima Nova"/>
                  </a:rPr>
                  <a:t>Kubernetes Dashboard</a:t>
                </a:r>
                <a:endParaRPr sz="700">
                  <a:latin typeface="Proxima Nova"/>
                  <a:ea typeface="Proxima Nova"/>
                  <a:cs typeface="Proxima Nova"/>
                  <a:sym typeface="Proxima Nova"/>
                </a:endParaRPr>
              </a:p>
            </p:txBody>
          </p:sp>
        </p:grpSp>
        <p:grpSp>
          <p:nvGrpSpPr>
            <p:cNvPr id="3388" name="Google Shape;3388;p412"/>
            <p:cNvGrpSpPr/>
            <p:nvPr/>
          </p:nvGrpSpPr>
          <p:grpSpPr>
            <a:xfrm>
              <a:off x="189978" y="1433510"/>
              <a:ext cx="1365056" cy="339268"/>
              <a:chOff x="647178" y="1998882"/>
              <a:chExt cx="1365056" cy="339268"/>
            </a:xfrm>
          </p:grpSpPr>
          <p:sp>
            <p:nvSpPr>
              <p:cNvPr id="3389" name="Google Shape;3389;p412"/>
              <p:cNvSpPr/>
              <p:nvPr/>
            </p:nvSpPr>
            <p:spPr>
              <a:xfrm>
                <a:off x="647178" y="202075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3390" name="Google Shape;3390;p412"/>
              <p:cNvSpPr txBox="1"/>
              <p:nvPr/>
            </p:nvSpPr>
            <p:spPr>
              <a:xfrm>
                <a:off x="943034" y="1998882"/>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Dev / Apps</a:t>
                </a:r>
                <a:endParaRPr sz="1200" b="1">
                  <a:solidFill>
                    <a:schemeClr val="lt1"/>
                  </a:solidFill>
                  <a:latin typeface="Proxima Nova"/>
                  <a:ea typeface="Proxima Nova"/>
                  <a:cs typeface="Proxima Nova"/>
                  <a:sym typeface="Proxima Nova"/>
                </a:endParaRPr>
              </a:p>
            </p:txBody>
          </p:sp>
        </p:grpSp>
        <p:sp>
          <p:nvSpPr>
            <p:cNvPr id="3391" name="Google Shape;3391;p412"/>
            <p:cNvSpPr txBox="1"/>
            <p:nvPr/>
          </p:nvSpPr>
          <p:spPr>
            <a:xfrm>
              <a:off x="8020763" y="1421117"/>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   IT / Ops</a:t>
              </a:r>
              <a:endParaRPr sz="1200" b="1">
                <a:solidFill>
                  <a:schemeClr val="lt1"/>
                </a:solidFill>
                <a:latin typeface="Proxima Nova"/>
                <a:ea typeface="Proxima Nova"/>
                <a:cs typeface="Proxima Nova"/>
                <a:sym typeface="Proxima Nova"/>
              </a:endParaRPr>
            </a:p>
          </p:txBody>
        </p:sp>
        <p:sp>
          <p:nvSpPr>
            <p:cNvPr id="3392" name="Google Shape;3392;p412"/>
            <p:cNvSpPr/>
            <p:nvPr/>
          </p:nvSpPr>
          <p:spPr>
            <a:xfrm>
              <a:off x="7831846" y="1455076"/>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3393" name="Google Shape;3393;p412"/>
            <p:cNvSpPr txBox="1"/>
            <p:nvPr/>
          </p:nvSpPr>
          <p:spPr>
            <a:xfrm>
              <a:off x="4342188" y="738268"/>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App User</a:t>
              </a:r>
              <a:endParaRPr sz="1200" b="1">
                <a:solidFill>
                  <a:schemeClr val="lt1"/>
                </a:solidFill>
                <a:latin typeface="Proxima Nova"/>
                <a:ea typeface="Proxima Nova"/>
                <a:cs typeface="Proxima Nova"/>
                <a:sym typeface="Proxima Nova"/>
              </a:endParaRPr>
            </a:p>
          </p:txBody>
        </p:sp>
        <p:sp>
          <p:nvSpPr>
            <p:cNvPr id="3394" name="Google Shape;3394;p412"/>
            <p:cNvSpPr/>
            <p:nvPr/>
          </p:nvSpPr>
          <p:spPr>
            <a:xfrm>
              <a:off x="4018503" y="78621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grpSp>
      <p:sp>
        <p:nvSpPr>
          <p:cNvPr id="3395" name="Google Shape;3395;p412"/>
          <p:cNvSpPr txBox="1">
            <a:spLocks noGrp="1"/>
          </p:cNvSpPr>
          <p:nvPr>
            <p:ph type="title"/>
          </p:nvPr>
        </p:nvSpPr>
        <p:spPr>
          <a:xfrm>
            <a:off x="253550" y="75075"/>
            <a:ext cx="8663100"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2400"/>
              <a:t>Kubernetes is a Runtime for Containerized Workloads</a:t>
            </a:r>
            <a:endParaRPr sz="2400"/>
          </a:p>
          <a:p>
            <a:pPr marL="0" lvl="0" indent="0" algn="ctr" rtl="0">
              <a:spcBef>
                <a:spcPts val="0"/>
              </a:spcBef>
              <a:spcAft>
                <a:spcPts val="0"/>
              </a:spcAft>
              <a:buClr>
                <a:schemeClr val="folHlink"/>
              </a:buClr>
              <a:buSzPts val="1100"/>
              <a:buFont typeface="Arial"/>
              <a:buNone/>
            </a:pPr>
            <a:endParaRPr sz="2400"/>
          </a:p>
          <a:p>
            <a:pPr marL="0" lvl="0" indent="0" algn="ctr" rtl="0">
              <a:spcBef>
                <a:spcPts val="0"/>
              </a:spcBef>
              <a:spcAft>
                <a:spcPts val="0"/>
              </a:spcAft>
              <a:buNone/>
            </a:pP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pic>
        <p:nvPicPr>
          <p:cNvPr id="3400" name="Google Shape;3400;p413"/>
          <p:cNvPicPr preferRelativeResize="0"/>
          <p:nvPr/>
        </p:nvPicPr>
        <p:blipFill>
          <a:blip r:embed="rId3">
            <a:alphaModFix/>
          </a:blip>
          <a:stretch>
            <a:fillRect/>
          </a:stretch>
        </p:blipFill>
        <p:spPr>
          <a:xfrm>
            <a:off x="3527091" y="1562350"/>
            <a:ext cx="1941525" cy="1004075"/>
          </a:xfrm>
          <a:prstGeom prst="rect">
            <a:avLst/>
          </a:prstGeom>
          <a:noFill/>
          <a:ln>
            <a:noFill/>
          </a:ln>
        </p:spPr>
      </p:pic>
      <p:sp>
        <p:nvSpPr>
          <p:cNvPr id="3401" name="Google Shape;3401;p413"/>
          <p:cNvSpPr/>
          <p:nvPr/>
        </p:nvSpPr>
        <p:spPr>
          <a:xfrm>
            <a:off x="3175300" y="1525388"/>
            <a:ext cx="2645100" cy="1702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13"/>
          <p:cNvSpPr/>
          <p:nvPr/>
        </p:nvSpPr>
        <p:spPr>
          <a:xfrm>
            <a:off x="3595500" y="40877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Storage</a:t>
            </a:r>
            <a:endParaRPr>
              <a:latin typeface="Proxima Nova"/>
              <a:ea typeface="Proxima Nova"/>
              <a:cs typeface="Proxima Nova"/>
              <a:sym typeface="Proxima Nova"/>
            </a:endParaRPr>
          </a:p>
        </p:txBody>
      </p:sp>
      <p:sp>
        <p:nvSpPr>
          <p:cNvPr id="3403" name="Google Shape;3403;p413"/>
          <p:cNvSpPr/>
          <p:nvPr/>
        </p:nvSpPr>
        <p:spPr>
          <a:xfrm>
            <a:off x="5526025" y="40694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Networking</a:t>
            </a:r>
            <a:endParaRPr>
              <a:latin typeface="Proxima Nova"/>
              <a:ea typeface="Proxima Nova"/>
              <a:cs typeface="Proxima Nova"/>
              <a:sym typeface="Proxima Nova"/>
            </a:endParaRPr>
          </a:p>
        </p:txBody>
      </p:sp>
      <p:sp>
        <p:nvSpPr>
          <p:cNvPr id="3404" name="Google Shape;3404;p413"/>
          <p:cNvSpPr/>
          <p:nvPr/>
        </p:nvSpPr>
        <p:spPr>
          <a:xfrm>
            <a:off x="1664975" y="4087714"/>
            <a:ext cx="1820700" cy="893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Compute</a:t>
            </a:r>
            <a:endParaRPr>
              <a:latin typeface="Proxima Nova"/>
              <a:ea typeface="Proxima Nova"/>
              <a:cs typeface="Proxima Nova"/>
              <a:sym typeface="Proxima Nova"/>
            </a:endParaRPr>
          </a:p>
        </p:txBody>
      </p:sp>
      <p:pic>
        <p:nvPicPr>
          <p:cNvPr id="3405" name="Google Shape;3405;p413"/>
          <p:cNvPicPr preferRelativeResize="0"/>
          <p:nvPr/>
        </p:nvPicPr>
        <p:blipFill>
          <a:blip r:embed="rId4">
            <a:alphaModFix/>
          </a:blip>
          <a:stretch>
            <a:fillRect/>
          </a:stretch>
        </p:blipFill>
        <p:spPr>
          <a:xfrm>
            <a:off x="3527088" y="2683053"/>
            <a:ext cx="2032127" cy="489143"/>
          </a:xfrm>
          <a:prstGeom prst="rect">
            <a:avLst/>
          </a:prstGeom>
          <a:noFill/>
          <a:ln>
            <a:noFill/>
          </a:ln>
        </p:spPr>
      </p:pic>
      <p:grpSp>
        <p:nvGrpSpPr>
          <p:cNvPr id="3406" name="Google Shape;3406;p413"/>
          <p:cNvGrpSpPr/>
          <p:nvPr/>
        </p:nvGrpSpPr>
        <p:grpSpPr>
          <a:xfrm>
            <a:off x="189978" y="1433510"/>
            <a:ext cx="1365056" cy="339268"/>
            <a:chOff x="647178" y="1998882"/>
            <a:chExt cx="1365056" cy="339268"/>
          </a:xfrm>
        </p:grpSpPr>
        <p:sp>
          <p:nvSpPr>
            <p:cNvPr id="3407" name="Google Shape;3407;p413"/>
            <p:cNvSpPr/>
            <p:nvPr/>
          </p:nvSpPr>
          <p:spPr>
            <a:xfrm>
              <a:off x="647178" y="202075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3408" name="Google Shape;3408;p413"/>
            <p:cNvSpPr txBox="1"/>
            <p:nvPr/>
          </p:nvSpPr>
          <p:spPr>
            <a:xfrm>
              <a:off x="943034" y="1998882"/>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Dev / Apps</a:t>
              </a:r>
              <a:endParaRPr sz="1200" b="1">
                <a:solidFill>
                  <a:schemeClr val="lt1"/>
                </a:solidFill>
                <a:latin typeface="Proxima Nova"/>
                <a:ea typeface="Proxima Nova"/>
                <a:cs typeface="Proxima Nova"/>
                <a:sym typeface="Proxima Nova"/>
              </a:endParaRPr>
            </a:p>
          </p:txBody>
        </p:sp>
      </p:grpSp>
      <p:sp>
        <p:nvSpPr>
          <p:cNvPr id="3409" name="Google Shape;3409;p413"/>
          <p:cNvSpPr txBox="1"/>
          <p:nvPr/>
        </p:nvSpPr>
        <p:spPr>
          <a:xfrm>
            <a:off x="4342188" y="738268"/>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App User</a:t>
            </a:r>
            <a:endParaRPr sz="1200" b="1">
              <a:solidFill>
                <a:schemeClr val="lt1"/>
              </a:solidFill>
              <a:latin typeface="Proxima Nova"/>
              <a:ea typeface="Proxima Nova"/>
              <a:cs typeface="Proxima Nova"/>
              <a:sym typeface="Proxima Nova"/>
            </a:endParaRPr>
          </a:p>
        </p:txBody>
      </p:sp>
      <p:sp>
        <p:nvSpPr>
          <p:cNvPr id="3410" name="Google Shape;3410;p413"/>
          <p:cNvSpPr/>
          <p:nvPr/>
        </p:nvSpPr>
        <p:spPr>
          <a:xfrm>
            <a:off x="4018503" y="78621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3411" name="Google Shape;3411;p413"/>
          <p:cNvSpPr txBox="1"/>
          <p:nvPr/>
        </p:nvSpPr>
        <p:spPr>
          <a:xfrm>
            <a:off x="8020763" y="1421117"/>
            <a:ext cx="10692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   IT / Ops</a:t>
            </a:r>
            <a:endParaRPr sz="1200" b="1">
              <a:solidFill>
                <a:schemeClr val="lt1"/>
              </a:solidFill>
              <a:latin typeface="Proxima Nova"/>
              <a:ea typeface="Proxima Nova"/>
              <a:cs typeface="Proxima Nova"/>
              <a:sym typeface="Proxima Nova"/>
            </a:endParaRPr>
          </a:p>
        </p:txBody>
      </p:sp>
      <p:sp>
        <p:nvSpPr>
          <p:cNvPr id="3412" name="Google Shape;3412;p413"/>
          <p:cNvSpPr/>
          <p:nvPr/>
        </p:nvSpPr>
        <p:spPr>
          <a:xfrm>
            <a:off x="7831846" y="1455076"/>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grpSp>
        <p:nvGrpSpPr>
          <p:cNvPr id="3413" name="Google Shape;3413;p413"/>
          <p:cNvGrpSpPr/>
          <p:nvPr/>
        </p:nvGrpSpPr>
        <p:grpSpPr>
          <a:xfrm>
            <a:off x="226026" y="1964990"/>
            <a:ext cx="1133567" cy="573605"/>
            <a:chOff x="33138" y="3440078"/>
            <a:chExt cx="1246363" cy="678822"/>
          </a:xfrm>
        </p:grpSpPr>
        <p:sp>
          <p:nvSpPr>
            <p:cNvPr id="3414" name="Google Shape;3414;p413"/>
            <p:cNvSpPr/>
            <p:nvPr/>
          </p:nvSpPr>
          <p:spPr>
            <a:xfrm>
              <a:off x="33138" y="3461900"/>
              <a:ext cx="1190400" cy="657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13"/>
            <p:cNvSpPr/>
            <p:nvPr/>
          </p:nvSpPr>
          <p:spPr>
            <a:xfrm>
              <a:off x="39600" y="3440078"/>
              <a:ext cx="1239900" cy="41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Courier New"/>
                  <a:ea typeface="Courier New"/>
                  <a:cs typeface="Courier New"/>
                  <a:sym typeface="Courier New"/>
                </a:rPr>
                <a:t>&gt; kubectl</a:t>
              </a:r>
              <a:endParaRPr sz="1200">
                <a:solidFill>
                  <a:srgbClr val="FFFFFF"/>
                </a:solidFill>
                <a:latin typeface="Courier New"/>
                <a:ea typeface="Courier New"/>
                <a:cs typeface="Courier New"/>
                <a:sym typeface="Courier New"/>
              </a:endParaRPr>
            </a:p>
          </p:txBody>
        </p:sp>
      </p:grpSp>
      <p:grpSp>
        <p:nvGrpSpPr>
          <p:cNvPr id="3416" name="Google Shape;3416;p413"/>
          <p:cNvGrpSpPr/>
          <p:nvPr/>
        </p:nvGrpSpPr>
        <p:grpSpPr>
          <a:xfrm>
            <a:off x="182645" y="2592421"/>
            <a:ext cx="1188759" cy="957289"/>
            <a:chOff x="101776" y="3248401"/>
            <a:chExt cx="1088707" cy="838844"/>
          </a:xfrm>
        </p:grpSpPr>
        <p:pic>
          <p:nvPicPr>
            <p:cNvPr id="3417" name="Google Shape;3417;p413"/>
            <p:cNvPicPr preferRelativeResize="0"/>
            <p:nvPr/>
          </p:nvPicPr>
          <p:blipFill>
            <a:blip r:embed="rId5">
              <a:alphaModFix/>
            </a:blip>
            <a:stretch>
              <a:fillRect/>
            </a:stretch>
          </p:blipFill>
          <p:spPr>
            <a:xfrm>
              <a:off x="101776" y="3248401"/>
              <a:ext cx="1088651" cy="724048"/>
            </a:xfrm>
            <a:prstGeom prst="rect">
              <a:avLst/>
            </a:prstGeom>
            <a:noFill/>
            <a:ln>
              <a:noFill/>
            </a:ln>
          </p:spPr>
        </p:pic>
        <p:sp>
          <p:nvSpPr>
            <p:cNvPr id="3418" name="Google Shape;3418;p413"/>
            <p:cNvSpPr txBox="1"/>
            <p:nvPr/>
          </p:nvSpPr>
          <p:spPr>
            <a:xfrm>
              <a:off x="101783" y="3889545"/>
              <a:ext cx="1088700" cy="1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Proxima Nova"/>
                  <a:ea typeface="Proxima Nova"/>
                  <a:cs typeface="Proxima Nova"/>
                  <a:sym typeface="Proxima Nova"/>
                </a:rPr>
                <a:t>Kubernetes Dashboard</a:t>
              </a:r>
              <a:endParaRPr sz="700">
                <a:latin typeface="Proxima Nova"/>
                <a:ea typeface="Proxima Nova"/>
                <a:cs typeface="Proxima Nova"/>
                <a:sym typeface="Proxima Nova"/>
              </a:endParaRPr>
            </a:p>
          </p:txBody>
        </p:sp>
      </p:grpSp>
      <p:grpSp>
        <p:nvGrpSpPr>
          <p:cNvPr id="3419" name="Google Shape;3419;p413"/>
          <p:cNvGrpSpPr/>
          <p:nvPr/>
        </p:nvGrpSpPr>
        <p:grpSpPr>
          <a:xfrm>
            <a:off x="1664950" y="1163811"/>
            <a:ext cx="7255397" cy="2780614"/>
            <a:chOff x="1664950" y="1163811"/>
            <a:chExt cx="7255397" cy="2780614"/>
          </a:xfrm>
        </p:grpSpPr>
        <p:sp>
          <p:nvSpPr>
            <p:cNvPr id="3420" name="Google Shape;3420;p413"/>
            <p:cNvSpPr/>
            <p:nvPr/>
          </p:nvSpPr>
          <p:spPr>
            <a:xfrm>
              <a:off x="3175288" y="1163811"/>
              <a:ext cx="26451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Load Balancing / Routing</a:t>
              </a:r>
              <a:endParaRPr sz="1100">
                <a:latin typeface="Proxima Nova"/>
                <a:ea typeface="Proxima Nova"/>
                <a:cs typeface="Proxima Nova"/>
                <a:sym typeface="Proxima Nova"/>
              </a:endParaRPr>
            </a:p>
          </p:txBody>
        </p:sp>
        <p:sp>
          <p:nvSpPr>
            <p:cNvPr id="3421" name="Google Shape;3421;p413"/>
            <p:cNvSpPr/>
            <p:nvPr/>
          </p:nvSpPr>
          <p:spPr>
            <a:xfrm>
              <a:off x="1664950" y="1529039"/>
              <a:ext cx="13494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Container Image</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 Registry</a:t>
              </a:r>
              <a:endParaRPr sz="1100">
                <a:latin typeface="Proxima Nova"/>
                <a:ea typeface="Proxima Nova"/>
                <a:cs typeface="Proxima Nova"/>
                <a:sym typeface="Proxima Nova"/>
              </a:endParaRPr>
            </a:p>
          </p:txBody>
        </p:sp>
        <p:sp>
          <p:nvSpPr>
            <p:cNvPr id="3422" name="Google Shape;3422;p413"/>
            <p:cNvSpPr/>
            <p:nvPr/>
          </p:nvSpPr>
          <p:spPr>
            <a:xfrm>
              <a:off x="1664950" y="2123139"/>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App Monitoring</a:t>
              </a:r>
              <a:endParaRPr sz="1100">
                <a:latin typeface="Proxima Nova"/>
                <a:ea typeface="Proxima Nova"/>
                <a:cs typeface="Proxima Nova"/>
                <a:sym typeface="Proxima Nova"/>
              </a:endParaRPr>
            </a:p>
          </p:txBody>
        </p:sp>
        <p:sp>
          <p:nvSpPr>
            <p:cNvPr id="3423" name="Google Shape;3423;p413"/>
            <p:cNvSpPr/>
            <p:nvPr/>
          </p:nvSpPr>
          <p:spPr>
            <a:xfrm>
              <a:off x="1664950" y="2428339"/>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App Logging</a:t>
              </a:r>
              <a:endParaRPr sz="1100">
                <a:latin typeface="Proxima Nova"/>
                <a:ea typeface="Proxima Nova"/>
                <a:cs typeface="Proxima Nova"/>
                <a:sym typeface="Proxima Nova"/>
              </a:endParaRPr>
            </a:p>
          </p:txBody>
        </p:sp>
        <p:sp>
          <p:nvSpPr>
            <p:cNvPr id="3424" name="Google Shape;3424;p413"/>
            <p:cNvSpPr/>
            <p:nvPr/>
          </p:nvSpPr>
          <p:spPr>
            <a:xfrm>
              <a:off x="1664975" y="3374975"/>
              <a:ext cx="11652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OS Updates</a:t>
              </a:r>
              <a:endParaRPr sz="1100">
                <a:latin typeface="Proxima Nova"/>
                <a:ea typeface="Proxima Nova"/>
                <a:cs typeface="Proxima Nova"/>
                <a:sym typeface="Proxima Nova"/>
              </a:endParaRPr>
            </a:p>
          </p:txBody>
        </p:sp>
        <p:sp>
          <p:nvSpPr>
            <p:cNvPr id="3425" name="Google Shape;3425;p413"/>
            <p:cNvSpPr/>
            <p:nvPr/>
          </p:nvSpPr>
          <p:spPr>
            <a:xfrm>
              <a:off x="1664975" y="3684575"/>
              <a:ext cx="11652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OS Images</a:t>
              </a:r>
              <a:endParaRPr sz="1100">
                <a:latin typeface="Proxima Nova"/>
                <a:ea typeface="Proxima Nova"/>
                <a:cs typeface="Proxima Nova"/>
                <a:sym typeface="Proxima Nova"/>
              </a:endParaRPr>
            </a:p>
          </p:txBody>
        </p:sp>
        <p:sp>
          <p:nvSpPr>
            <p:cNvPr id="3426" name="Google Shape;3426;p413"/>
            <p:cNvSpPr/>
            <p:nvPr/>
          </p:nvSpPr>
          <p:spPr>
            <a:xfrm>
              <a:off x="2877850" y="3382225"/>
              <a:ext cx="12438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K8S Updates</a:t>
              </a:r>
              <a:endParaRPr sz="1100">
                <a:latin typeface="Proxima Nova"/>
                <a:ea typeface="Proxima Nova"/>
                <a:cs typeface="Proxima Nova"/>
                <a:sym typeface="Proxima Nova"/>
              </a:endParaRPr>
            </a:p>
          </p:txBody>
        </p:sp>
        <p:sp>
          <p:nvSpPr>
            <p:cNvPr id="3427" name="Google Shape;3427;p413"/>
            <p:cNvSpPr/>
            <p:nvPr/>
          </p:nvSpPr>
          <p:spPr>
            <a:xfrm>
              <a:off x="2877850" y="3691825"/>
              <a:ext cx="11337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K8S Images</a:t>
              </a:r>
              <a:endParaRPr sz="1100">
                <a:latin typeface="Proxima Nova"/>
                <a:ea typeface="Proxima Nova"/>
                <a:cs typeface="Proxima Nova"/>
                <a:sym typeface="Proxima Nova"/>
              </a:endParaRPr>
            </a:p>
          </p:txBody>
        </p:sp>
        <p:sp>
          <p:nvSpPr>
            <p:cNvPr id="3428" name="Google Shape;3428;p413"/>
            <p:cNvSpPr/>
            <p:nvPr/>
          </p:nvSpPr>
          <p:spPr>
            <a:xfrm>
              <a:off x="4157925" y="3372125"/>
              <a:ext cx="13320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Log &amp; Monitor</a:t>
              </a:r>
              <a:endParaRPr sz="1100">
                <a:latin typeface="Proxima Nova"/>
                <a:ea typeface="Proxima Nova"/>
                <a:cs typeface="Proxima Nova"/>
                <a:sym typeface="Proxima Nova"/>
              </a:endParaRPr>
            </a:p>
          </p:txBody>
        </p:sp>
        <p:sp>
          <p:nvSpPr>
            <p:cNvPr id="3429" name="Google Shape;3429;p413"/>
            <p:cNvSpPr/>
            <p:nvPr/>
          </p:nvSpPr>
          <p:spPr>
            <a:xfrm>
              <a:off x="4059225" y="3683150"/>
              <a:ext cx="16101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Recover &amp; Restart</a:t>
              </a:r>
              <a:endParaRPr sz="1100">
                <a:latin typeface="Proxima Nova"/>
                <a:ea typeface="Proxima Nova"/>
                <a:cs typeface="Proxima Nova"/>
                <a:sym typeface="Proxima Nova"/>
              </a:endParaRPr>
            </a:p>
          </p:txBody>
        </p:sp>
        <p:sp>
          <p:nvSpPr>
            <p:cNvPr id="3430" name="Google Shape;3430;p413"/>
            <p:cNvSpPr/>
            <p:nvPr/>
          </p:nvSpPr>
          <p:spPr>
            <a:xfrm>
              <a:off x="5526025" y="3372175"/>
              <a:ext cx="18207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Backup &amp; Restore</a:t>
              </a:r>
              <a:endParaRPr sz="1100">
                <a:latin typeface="Proxima Nova"/>
                <a:ea typeface="Proxima Nova"/>
                <a:cs typeface="Proxima Nova"/>
                <a:sym typeface="Proxima Nova"/>
              </a:endParaRPr>
            </a:p>
          </p:txBody>
        </p:sp>
        <p:sp>
          <p:nvSpPr>
            <p:cNvPr id="3431" name="Google Shape;3431;p413"/>
            <p:cNvSpPr/>
            <p:nvPr/>
          </p:nvSpPr>
          <p:spPr>
            <a:xfrm>
              <a:off x="5974488" y="1540114"/>
              <a:ext cx="1332000" cy="451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External</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Data Services</a:t>
              </a:r>
              <a:endParaRPr sz="1100">
                <a:latin typeface="Proxima Nova"/>
                <a:ea typeface="Proxima Nova"/>
                <a:cs typeface="Proxima Nova"/>
                <a:sym typeface="Proxima Nova"/>
              </a:endParaRPr>
            </a:p>
          </p:txBody>
        </p:sp>
        <p:sp>
          <p:nvSpPr>
            <p:cNvPr id="3432" name="Google Shape;3432;p413"/>
            <p:cNvSpPr/>
            <p:nvPr/>
          </p:nvSpPr>
          <p:spPr>
            <a:xfrm>
              <a:off x="5981325" y="2079239"/>
              <a:ext cx="1365300" cy="3990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Cluster Provisioning</a:t>
              </a:r>
              <a:endParaRPr sz="1100">
                <a:latin typeface="Proxima Nova"/>
                <a:ea typeface="Proxima Nova"/>
                <a:cs typeface="Proxima Nova"/>
                <a:sym typeface="Proxima Nova"/>
              </a:endParaRPr>
            </a:p>
          </p:txBody>
        </p:sp>
        <p:sp>
          <p:nvSpPr>
            <p:cNvPr id="3433" name="Google Shape;3433;p413"/>
            <p:cNvSpPr/>
            <p:nvPr/>
          </p:nvSpPr>
          <p:spPr>
            <a:xfrm>
              <a:off x="5717000" y="3675625"/>
              <a:ext cx="16380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Provision &amp; Scale</a:t>
              </a:r>
              <a:endParaRPr sz="1100">
                <a:latin typeface="Proxima Nova"/>
                <a:ea typeface="Proxima Nova"/>
                <a:cs typeface="Proxima Nova"/>
                <a:sym typeface="Proxima Nova"/>
              </a:endParaRPr>
            </a:p>
          </p:txBody>
        </p:sp>
        <p:sp>
          <p:nvSpPr>
            <p:cNvPr id="3434" name="Google Shape;3434;p413"/>
            <p:cNvSpPr/>
            <p:nvPr/>
          </p:nvSpPr>
          <p:spPr>
            <a:xfrm>
              <a:off x="7755147" y="19811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Command Line / API</a:t>
              </a:r>
              <a:endParaRPr sz="1100">
                <a:latin typeface="Proxima Nova"/>
                <a:ea typeface="Proxima Nova"/>
                <a:cs typeface="Proxima Nova"/>
                <a:sym typeface="Proxima Nova"/>
              </a:endParaRPr>
            </a:p>
          </p:txBody>
        </p:sp>
        <p:sp>
          <p:nvSpPr>
            <p:cNvPr id="3435" name="Google Shape;3435;p413"/>
            <p:cNvSpPr/>
            <p:nvPr/>
          </p:nvSpPr>
          <p:spPr>
            <a:xfrm>
              <a:off x="7755147" y="26223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Management GUI</a:t>
              </a:r>
              <a:endParaRPr sz="1100">
                <a:latin typeface="Proxima Nova"/>
                <a:ea typeface="Proxima Nova"/>
                <a:cs typeface="Proxima Nova"/>
                <a:sym typeface="Proxima Nova"/>
              </a:endParaRPr>
            </a:p>
          </p:txBody>
        </p:sp>
        <p:sp>
          <p:nvSpPr>
            <p:cNvPr id="3436" name="Google Shape;3436;p413"/>
            <p:cNvSpPr/>
            <p:nvPr/>
          </p:nvSpPr>
          <p:spPr>
            <a:xfrm>
              <a:off x="7755147" y="32635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Monitoring GUI</a:t>
              </a:r>
              <a:endParaRPr sz="1100">
                <a:latin typeface="Proxima Nova"/>
                <a:ea typeface="Proxima Nova"/>
                <a:cs typeface="Proxima Nova"/>
                <a:sym typeface="Proxima Nova"/>
              </a:endParaRPr>
            </a:p>
          </p:txBody>
        </p:sp>
      </p:grpSp>
      <p:sp>
        <p:nvSpPr>
          <p:cNvPr id="3437" name="Google Shape;3437;p413"/>
          <p:cNvSpPr txBox="1">
            <a:spLocks noGrp="1"/>
          </p:cNvSpPr>
          <p:nvPr>
            <p:ph type="title"/>
          </p:nvPr>
        </p:nvSpPr>
        <p:spPr>
          <a:xfrm>
            <a:off x="253550" y="75075"/>
            <a:ext cx="8663100"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...but Kubernetes alone is not enough for enterprises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9"/>
                                        </p:tgtEl>
                                        <p:attrNameLst>
                                          <p:attrName>style.visibility</p:attrName>
                                        </p:attrNameLst>
                                      </p:cBhvr>
                                      <p:to>
                                        <p:strVal val="visible"/>
                                      </p:to>
                                    </p:set>
                                    <p:animEffect transition="in" filter="fade">
                                      <p:cBhvr>
                                        <p:cTn id="7" dur="500"/>
                                        <p:tgtEl>
                                          <p:spTgt spid="3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pic>
        <p:nvPicPr>
          <p:cNvPr id="3442" name="Google Shape;3442;p414" descr="Shape 1252"/>
          <p:cNvPicPr preferRelativeResize="0"/>
          <p:nvPr/>
        </p:nvPicPr>
        <p:blipFill rotWithShape="1">
          <a:blip r:embed="rId3">
            <a:alphaModFix/>
          </a:blip>
          <a:srcRect/>
          <a:stretch/>
        </p:blipFill>
        <p:spPr>
          <a:xfrm>
            <a:off x="3527090" y="1562349"/>
            <a:ext cx="1941527" cy="1004076"/>
          </a:xfrm>
          <a:prstGeom prst="rect">
            <a:avLst/>
          </a:prstGeom>
          <a:noFill/>
          <a:ln>
            <a:noFill/>
          </a:ln>
        </p:spPr>
      </p:pic>
      <p:sp>
        <p:nvSpPr>
          <p:cNvPr id="3443" name="Google Shape;3443;p414"/>
          <p:cNvSpPr/>
          <p:nvPr/>
        </p:nvSpPr>
        <p:spPr>
          <a:xfrm>
            <a:off x="3175299" y="1525387"/>
            <a:ext cx="2645100" cy="1702200"/>
          </a:xfrm>
          <a:prstGeom prst="roundRect">
            <a:avLst>
              <a:gd name="adj" fmla="val 16667"/>
            </a:avLst>
          </a:prstGeom>
          <a:noFill/>
          <a:ln w="9525" cap="flat" cmpd="sng">
            <a:solidFill>
              <a:srgbClr val="99999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4" name="Google Shape;3444;p414"/>
          <p:cNvGrpSpPr/>
          <p:nvPr/>
        </p:nvGrpSpPr>
        <p:grpSpPr>
          <a:xfrm>
            <a:off x="3595499" y="4087714"/>
            <a:ext cx="1820700" cy="893700"/>
            <a:chOff x="0" y="0"/>
            <a:chExt cx="1820700" cy="893700"/>
          </a:xfrm>
        </p:grpSpPr>
        <p:sp>
          <p:nvSpPr>
            <p:cNvPr id="3445" name="Google Shape;3445;p414"/>
            <p:cNvSpPr/>
            <p:nvPr/>
          </p:nvSpPr>
          <p:spPr>
            <a:xfrm>
              <a:off x="0" y="0"/>
              <a:ext cx="1820700" cy="893700"/>
            </a:xfrm>
            <a:prstGeom prst="roundRect">
              <a:avLst>
                <a:gd name="adj" fmla="val 16667"/>
              </a:avLst>
            </a:prstGeom>
            <a:noFill/>
            <a:ln w="9525" cap="flat" cmpd="sng">
              <a:solidFill>
                <a:srgbClr val="99999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endParaRPr sz="1400" b="0" i="0" u="none" strike="noStrike" cap="none">
                <a:solidFill>
                  <a:srgbClr val="000000"/>
                </a:solidFill>
                <a:latin typeface="Proxima Nova"/>
                <a:ea typeface="Proxima Nova"/>
                <a:cs typeface="Proxima Nova"/>
                <a:sym typeface="Proxima Nova"/>
              </a:endParaRPr>
            </a:p>
          </p:txBody>
        </p:sp>
        <p:sp>
          <p:nvSpPr>
            <p:cNvPr id="3446" name="Google Shape;3446;p414"/>
            <p:cNvSpPr txBox="1"/>
            <p:nvPr/>
          </p:nvSpPr>
          <p:spPr>
            <a:xfrm>
              <a:off x="43627" y="247474"/>
              <a:ext cx="1733400" cy="3987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r>
                <a:rPr lang="en" sz="1400" b="0" i="0" u="none" strike="noStrike" cap="none">
                  <a:solidFill>
                    <a:srgbClr val="000000"/>
                  </a:solidFill>
                  <a:latin typeface="Proxima Nova"/>
                  <a:ea typeface="Proxima Nova"/>
                  <a:cs typeface="Proxima Nova"/>
                  <a:sym typeface="Proxima Nova"/>
                </a:rPr>
                <a:t>Storage</a:t>
              </a:r>
              <a:endParaRPr/>
            </a:p>
          </p:txBody>
        </p:sp>
      </p:grpSp>
      <p:grpSp>
        <p:nvGrpSpPr>
          <p:cNvPr id="3447" name="Google Shape;3447;p414"/>
          <p:cNvGrpSpPr/>
          <p:nvPr/>
        </p:nvGrpSpPr>
        <p:grpSpPr>
          <a:xfrm>
            <a:off x="5526025" y="4069414"/>
            <a:ext cx="1820700" cy="893700"/>
            <a:chOff x="0" y="0"/>
            <a:chExt cx="1820700" cy="893700"/>
          </a:xfrm>
        </p:grpSpPr>
        <p:sp>
          <p:nvSpPr>
            <p:cNvPr id="3448" name="Google Shape;3448;p414"/>
            <p:cNvSpPr/>
            <p:nvPr/>
          </p:nvSpPr>
          <p:spPr>
            <a:xfrm>
              <a:off x="0" y="0"/>
              <a:ext cx="1820700" cy="893700"/>
            </a:xfrm>
            <a:prstGeom prst="roundRect">
              <a:avLst>
                <a:gd name="adj" fmla="val 16667"/>
              </a:avLst>
            </a:prstGeom>
            <a:noFill/>
            <a:ln w="9525" cap="flat" cmpd="sng">
              <a:solidFill>
                <a:srgbClr val="99999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endParaRPr sz="1400" b="0" i="0" u="none" strike="noStrike" cap="none">
                <a:solidFill>
                  <a:srgbClr val="000000"/>
                </a:solidFill>
                <a:latin typeface="Proxima Nova"/>
                <a:ea typeface="Proxima Nova"/>
                <a:cs typeface="Proxima Nova"/>
                <a:sym typeface="Proxima Nova"/>
              </a:endParaRPr>
            </a:p>
          </p:txBody>
        </p:sp>
        <p:sp>
          <p:nvSpPr>
            <p:cNvPr id="3449" name="Google Shape;3449;p414"/>
            <p:cNvSpPr txBox="1"/>
            <p:nvPr/>
          </p:nvSpPr>
          <p:spPr>
            <a:xfrm>
              <a:off x="43627" y="247474"/>
              <a:ext cx="1733400" cy="3987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r>
                <a:rPr lang="en" sz="1400" b="0" i="0" u="none" strike="noStrike" cap="none">
                  <a:solidFill>
                    <a:srgbClr val="000000"/>
                  </a:solidFill>
                  <a:latin typeface="Proxima Nova"/>
                  <a:ea typeface="Proxima Nova"/>
                  <a:cs typeface="Proxima Nova"/>
                  <a:sym typeface="Proxima Nova"/>
                </a:rPr>
                <a:t>Networking</a:t>
              </a:r>
              <a:endParaRPr/>
            </a:p>
          </p:txBody>
        </p:sp>
      </p:grpSp>
      <p:grpSp>
        <p:nvGrpSpPr>
          <p:cNvPr id="3450" name="Google Shape;3450;p414"/>
          <p:cNvGrpSpPr/>
          <p:nvPr/>
        </p:nvGrpSpPr>
        <p:grpSpPr>
          <a:xfrm>
            <a:off x="1664974" y="4087714"/>
            <a:ext cx="1820700" cy="893700"/>
            <a:chOff x="0" y="0"/>
            <a:chExt cx="1820700" cy="893700"/>
          </a:xfrm>
        </p:grpSpPr>
        <p:sp>
          <p:nvSpPr>
            <p:cNvPr id="3451" name="Google Shape;3451;p414"/>
            <p:cNvSpPr/>
            <p:nvPr/>
          </p:nvSpPr>
          <p:spPr>
            <a:xfrm>
              <a:off x="0" y="0"/>
              <a:ext cx="1820700" cy="893700"/>
            </a:xfrm>
            <a:prstGeom prst="roundRect">
              <a:avLst>
                <a:gd name="adj" fmla="val 16667"/>
              </a:avLst>
            </a:prstGeom>
            <a:noFill/>
            <a:ln w="9525" cap="flat" cmpd="sng">
              <a:solidFill>
                <a:srgbClr val="99999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endParaRPr sz="1400" b="0" i="0" u="none" strike="noStrike" cap="none">
                <a:solidFill>
                  <a:srgbClr val="000000"/>
                </a:solidFill>
                <a:latin typeface="Proxima Nova"/>
                <a:ea typeface="Proxima Nova"/>
                <a:cs typeface="Proxima Nova"/>
                <a:sym typeface="Proxima Nova"/>
              </a:endParaRPr>
            </a:p>
          </p:txBody>
        </p:sp>
        <p:sp>
          <p:nvSpPr>
            <p:cNvPr id="3452" name="Google Shape;3452;p414"/>
            <p:cNvSpPr txBox="1"/>
            <p:nvPr/>
          </p:nvSpPr>
          <p:spPr>
            <a:xfrm>
              <a:off x="43627" y="247474"/>
              <a:ext cx="1733400" cy="3987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400"/>
                <a:buFont typeface="Proxima Nova"/>
                <a:buNone/>
              </a:pPr>
              <a:r>
                <a:rPr lang="en" sz="1400" b="0" i="0" u="none" strike="noStrike" cap="none">
                  <a:solidFill>
                    <a:srgbClr val="000000"/>
                  </a:solidFill>
                  <a:latin typeface="Proxima Nova"/>
                  <a:ea typeface="Proxima Nova"/>
                  <a:cs typeface="Proxima Nova"/>
                  <a:sym typeface="Proxima Nova"/>
                </a:rPr>
                <a:t>Compute</a:t>
              </a:r>
              <a:endParaRPr/>
            </a:p>
          </p:txBody>
        </p:sp>
      </p:grpSp>
      <p:pic>
        <p:nvPicPr>
          <p:cNvPr id="3453" name="Google Shape;3453;p414" descr="Shape 1257"/>
          <p:cNvPicPr preferRelativeResize="0"/>
          <p:nvPr/>
        </p:nvPicPr>
        <p:blipFill rotWithShape="1">
          <a:blip r:embed="rId4">
            <a:alphaModFix/>
          </a:blip>
          <a:srcRect/>
          <a:stretch/>
        </p:blipFill>
        <p:spPr>
          <a:xfrm>
            <a:off x="3527087" y="2683053"/>
            <a:ext cx="2032127" cy="489144"/>
          </a:xfrm>
          <a:prstGeom prst="rect">
            <a:avLst/>
          </a:prstGeom>
          <a:noFill/>
          <a:ln>
            <a:noFill/>
          </a:ln>
        </p:spPr>
      </p:pic>
      <p:grpSp>
        <p:nvGrpSpPr>
          <p:cNvPr id="3454" name="Google Shape;3454;p414"/>
          <p:cNvGrpSpPr/>
          <p:nvPr/>
        </p:nvGrpSpPr>
        <p:grpSpPr>
          <a:xfrm>
            <a:off x="189977" y="1433509"/>
            <a:ext cx="1365055" cy="360600"/>
            <a:chOff x="0" y="0"/>
            <a:chExt cx="1365055" cy="360600"/>
          </a:xfrm>
        </p:grpSpPr>
        <p:sp>
          <p:nvSpPr>
            <p:cNvPr id="3455" name="Google Shape;3455;p414"/>
            <p:cNvSpPr/>
            <p:nvPr/>
          </p:nvSpPr>
          <p:spPr>
            <a:xfrm>
              <a:off x="0" y="21867"/>
              <a:ext cx="323676" cy="317412"/>
            </a:xfrm>
            <a:custGeom>
              <a:avLst/>
              <a:gdLst/>
              <a:ahLst/>
              <a:cxnLst/>
              <a:rect l="l" t="t"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43434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1100"/>
                <a:buFont typeface="Lato Light"/>
                <a:buNone/>
              </a:pPr>
              <a:endParaRPr sz="1100" b="0" i="0" u="none" strike="noStrike" cap="none">
                <a:solidFill>
                  <a:srgbClr val="7F7F7F"/>
                </a:solidFill>
                <a:latin typeface="Lato Light"/>
                <a:ea typeface="Lato Light"/>
                <a:cs typeface="Lato Light"/>
                <a:sym typeface="Lato Light"/>
              </a:endParaRPr>
            </a:p>
          </p:txBody>
        </p:sp>
        <p:sp>
          <p:nvSpPr>
            <p:cNvPr id="3456" name="Google Shape;3456;p414"/>
            <p:cNvSpPr txBox="1"/>
            <p:nvPr/>
          </p:nvSpPr>
          <p:spPr>
            <a:xfrm>
              <a:off x="295855" y="0"/>
              <a:ext cx="1069200" cy="3606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434343"/>
                </a:buClr>
                <a:buSzPts val="1200"/>
                <a:buFont typeface="Proxima Nova"/>
                <a:buNone/>
              </a:pPr>
              <a:r>
                <a:rPr lang="en" sz="1200" b="1" i="0" u="none" strike="noStrike" cap="none">
                  <a:solidFill>
                    <a:srgbClr val="434343"/>
                  </a:solidFill>
                  <a:latin typeface="Proxima Nova"/>
                  <a:ea typeface="Proxima Nova"/>
                  <a:cs typeface="Proxima Nova"/>
                  <a:sym typeface="Proxima Nova"/>
                </a:rPr>
                <a:t>Dev / Apps</a:t>
              </a:r>
              <a:endParaRPr/>
            </a:p>
          </p:txBody>
        </p:sp>
      </p:grpSp>
      <p:sp>
        <p:nvSpPr>
          <p:cNvPr id="3457" name="Google Shape;3457;p414"/>
          <p:cNvSpPr txBox="1"/>
          <p:nvPr/>
        </p:nvSpPr>
        <p:spPr>
          <a:xfrm>
            <a:off x="4342188" y="738268"/>
            <a:ext cx="1069200" cy="3606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434343"/>
              </a:buClr>
              <a:buSzPts val="1200"/>
              <a:buFont typeface="Proxima Nova"/>
              <a:buNone/>
            </a:pPr>
            <a:r>
              <a:rPr lang="en" sz="1200" b="1" i="0" u="none" strike="noStrike" cap="none">
                <a:solidFill>
                  <a:srgbClr val="434343"/>
                </a:solidFill>
                <a:latin typeface="Proxima Nova"/>
                <a:ea typeface="Proxima Nova"/>
                <a:cs typeface="Proxima Nova"/>
                <a:sym typeface="Proxima Nova"/>
              </a:rPr>
              <a:t>App User</a:t>
            </a:r>
            <a:endParaRPr/>
          </a:p>
        </p:txBody>
      </p:sp>
      <p:sp>
        <p:nvSpPr>
          <p:cNvPr id="3458" name="Google Shape;3458;p414"/>
          <p:cNvSpPr/>
          <p:nvPr/>
        </p:nvSpPr>
        <p:spPr>
          <a:xfrm>
            <a:off x="4018503" y="786210"/>
            <a:ext cx="323676" cy="317412"/>
          </a:xfrm>
          <a:custGeom>
            <a:avLst/>
            <a:gdLst/>
            <a:ahLst/>
            <a:cxnLst/>
            <a:rect l="l" t="t"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43434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1100"/>
              <a:buFont typeface="Lato Light"/>
              <a:buNone/>
            </a:pPr>
            <a:endParaRPr sz="1100" b="0" i="0" u="none" strike="noStrike" cap="none">
              <a:solidFill>
                <a:srgbClr val="7F7F7F"/>
              </a:solidFill>
              <a:latin typeface="Lato Light"/>
              <a:ea typeface="Lato Light"/>
              <a:cs typeface="Lato Light"/>
              <a:sym typeface="Lato Light"/>
            </a:endParaRPr>
          </a:p>
        </p:txBody>
      </p:sp>
      <p:sp>
        <p:nvSpPr>
          <p:cNvPr id="3459" name="Google Shape;3459;p414"/>
          <p:cNvSpPr txBox="1"/>
          <p:nvPr/>
        </p:nvSpPr>
        <p:spPr>
          <a:xfrm>
            <a:off x="8020763" y="1421117"/>
            <a:ext cx="1069200" cy="3606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434343"/>
              </a:buClr>
              <a:buSzPts val="1200"/>
              <a:buFont typeface="Proxima Nova"/>
              <a:buNone/>
            </a:pPr>
            <a:r>
              <a:rPr lang="en" sz="1200" b="1" i="0" u="none" strike="noStrike" cap="none">
                <a:solidFill>
                  <a:srgbClr val="434343"/>
                </a:solidFill>
                <a:latin typeface="Proxima Nova"/>
                <a:ea typeface="Proxima Nova"/>
                <a:cs typeface="Proxima Nova"/>
                <a:sym typeface="Proxima Nova"/>
              </a:rPr>
              <a:t>   IT / Ops</a:t>
            </a:r>
            <a:endParaRPr/>
          </a:p>
        </p:txBody>
      </p:sp>
      <p:sp>
        <p:nvSpPr>
          <p:cNvPr id="3460" name="Google Shape;3460;p414"/>
          <p:cNvSpPr/>
          <p:nvPr/>
        </p:nvSpPr>
        <p:spPr>
          <a:xfrm>
            <a:off x="7831845" y="1455076"/>
            <a:ext cx="323676" cy="317412"/>
          </a:xfrm>
          <a:custGeom>
            <a:avLst/>
            <a:gdLst/>
            <a:ahLst/>
            <a:cxnLst/>
            <a:rect l="l" t="t"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43434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1100"/>
              <a:buFont typeface="Lato Light"/>
              <a:buNone/>
            </a:pPr>
            <a:endParaRPr sz="1100" b="0" i="0" u="none" strike="noStrike" cap="none">
              <a:solidFill>
                <a:srgbClr val="7F7F7F"/>
              </a:solidFill>
              <a:latin typeface="Lato Light"/>
              <a:ea typeface="Lato Light"/>
              <a:cs typeface="Lato Light"/>
              <a:sym typeface="Lato Light"/>
            </a:endParaRPr>
          </a:p>
        </p:txBody>
      </p:sp>
      <p:grpSp>
        <p:nvGrpSpPr>
          <p:cNvPr id="3461" name="Google Shape;3461;p414"/>
          <p:cNvGrpSpPr/>
          <p:nvPr/>
        </p:nvGrpSpPr>
        <p:grpSpPr>
          <a:xfrm>
            <a:off x="226026" y="1961227"/>
            <a:ext cx="1133577" cy="577502"/>
            <a:chOff x="0" y="0"/>
            <a:chExt cx="1133577" cy="577502"/>
          </a:xfrm>
        </p:grpSpPr>
        <p:sp>
          <p:nvSpPr>
            <p:cNvPr id="3462" name="Google Shape;3462;p414"/>
            <p:cNvSpPr/>
            <p:nvPr/>
          </p:nvSpPr>
          <p:spPr>
            <a:xfrm>
              <a:off x="0" y="22202"/>
              <a:ext cx="1082700" cy="555300"/>
            </a:xfrm>
            <a:prstGeom prst="roundRect">
              <a:avLst>
                <a:gd name="adj" fmla="val 16667"/>
              </a:avLst>
            </a:prstGeom>
            <a:solidFill>
              <a:srgbClr val="000000"/>
            </a:solidFill>
            <a:ln w="9525" cap="flat" cmpd="sng">
              <a:solidFill>
                <a:srgbClr val="99999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414"/>
            <p:cNvSpPr txBox="1"/>
            <p:nvPr/>
          </p:nvSpPr>
          <p:spPr>
            <a:xfrm>
              <a:off x="5877" y="0"/>
              <a:ext cx="1127700" cy="360600"/>
            </a:xfrm>
            <a:prstGeom prst="rect">
              <a:avLst/>
            </a:pr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FFFFFF"/>
                </a:buClr>
                <a:buSzPts val="1200"/>
                <a:buFont typeface="Courier New"/>
                <a:buNone/>
              </a:pPr>
              <a:r>
                <a:rPr lang="en" sz="1200" b="0" i="0" u="none" strike="noStrike" cap="none">
                  <a:solidFill>
                    <a:srgbClr val="FFFFFF"/>
                  </a:solidFill>
                  <a:latin typeface="Courier New"/>
                  <a:ea typeface="Courier New"/>
                  <a:cs typeface="Courier New"/>
                  <a:sym typeface="Courier New"/>
                </a:rPr>
                <a:t>&gt; kubectl</a:t>
              </a:r>
              <a:endParaRPr/>
            </a:p>
          </p:txBody>
        </p:sp>
      </p:grpSp>
      <p:grpSp>
        <p:nvGrpSpPr>
          <p:cNvPr id="3464" name="Google Shape;3464;p414"/>
          <p:cNvGrpSpPr/>
          <p:nvPr/>
        </p:nvGrpSpPr>
        <p:grpSpPr>
          <a:xfrm>
            <a:off x="182645" y="2592421"/>
            <a:ext cx="1188907" cy="1016073"/>
            <a:chOff x="0" y="0"/>
            <a:chExt cx="1188907" cy="1016073"/>
          </a:xfrm>
        </p:grpSpPr>
        <p:pic>
          <p:nvPicPr>
            <p:cNvPr id="3465" name="Google Shape;3465;p414" descr="Shape 1269"/>
            <p:cNvPicPr preferRelativeResize="0"/>
            <p:nvPr/>
          </p:nvPicPr>
          <p:blipFill rotWithShape="1">
            <a:blip r:embed="rId5">
              <a:alphaModFix/>
            </a:blip>
            <a:srcRect/>
            <a:stretch/>
          </p:blipFill>
          <p:spPr>
            <a:xfrm>
              <a:off x="0" y="0"/>
              <a:ext cx="1188700" cy="826282"/>
            </a:xfrm>
            <a:prstGeom prst="rect">
              <a:avLst/>
            </a:prstGeom>
            <a:noFill/>
            <a:ln>
              <a:noFill/>
            </a:ln>
          </p:spPr>
        </p:pic>
        <p:sp>
          <p:nvSpPr>
            <p:cNvPr id="3466" name="Google Shape;3466;p414"/>
            <p:cNvSpPr txBox="1"/>
            <p:nvPr/>
          </p:nvSpPr>
          <p:spPr>
            <a:xfrm>
              <a:off x="7" y="731673"/>
              <a:ext cx="1188900" cy="2844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700"/>
                <a:buFont typeface="Proxima Nova"/>
                <a:buNone/>
              </a:pPr>
              <a:r>
                <a:rPr lang="en" sz="700" b="0" i="0" u="none" strike="noStrike" cap="none">
                  <a:solidFill>
                    <a:srgbClr val="000000"/>
                  </a:solidFill>
                  <a:latin typeface="Proxima Nova"/>
                  <a:ea typeface="Proxima Nova"/>
                  <a:cs typeface="Proxima Nova"/>
                  <a:sym typeface="Proxima Nova"/>
                </a:rPr>
                <a:t>Kubernetes Dashboard</a:t>
              </a:r>
              <a:endParaRPr/>
            </a:p>
          </p:txBody>
        </p:sp>
      </p:grpSp>
      <p:grpSp>
        <p:nvGrpSpPr>
          <p:cNvPr id="3467" name="Google Shape;3467;p414"/>
          <p:cNvGrpSpPr/>
          <p:nvPr/>
        </p:nvGrpSpPr>
        <p:grpSpPr>
          <a:xfrm>
            <a:off x="1664950" y="1124235"/>
            <a:ext cx="7255396" cy="2867914"/>
            <a:chOff x="0" y="-1"/>
            <a:chExt cx="7255396" cy="2867914"/>
          </a:xfrm>
        </p:grpSpPr>
        <p:grpSp>
          <p:nvGrpSpPr>
            <p:cNvPr id="3468" name="Google Shape;3468;p414"/>
            <p:cNvGrpSpPr/>
            <p:nvPr/>
          </p:nvGrpSpPr>
          <p:grpSpPr>
            <a:xfrm>
              <a:off x="1510337" y="-1"/>
              <a:ext cx="2645100" cy="348000"/>
              <a:chOff x="0" y="-1"/>
              <a:chExt cx="2645100" cy="348000"/>
            </a:xfrm>
          </p:grpSpPr>
          <p:sp>
            <p:nvSpPr>
              <p:cNvPr id="3469" name="Google Shape;3469;p414"/>
              <p:cNvSpPr/>
              <p:nvPr/>
            </p:nvSpPr>
            <p:spPr>
              <a:xfrm>
                <a:off x="0" y="39574"/>
                <a:ext cx="26451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70" name="Google Shape;3470;p414"/>
              <p:cNvSpPr txBox="1"/>
              <p:nvPr/>
            </p:nvSpPr>
            <p:spPr>
              <a:xfrm>
                <a:off x="13121" y="-1"/>
                <a:ext cx="26190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Load Balancing / Routing</a:t>
                </a:r>
                <a:endParaRPr/>
              </a:p>
            </p:txBody>
          </p:sp>
        </p:grpSp>
        <p:grpSp>
          <p:nvGrpSpPr>
            <p:cNvPr id="3471" name="Google Shape;3471;p414"/>
            <p:cNvGrpSpPr/>
            <p:nvPr/>
          </p:nvGrpSpPr>
          <p:grpSpPr>
            <a:xfrm>
              <a:off x="0" y="404802"/>
              <a:ext cx="1349400" cy="557700"/>
              <a:chOff x="0" y="0"/>
              <a:chExt cx="1349400" cy="557700"/>
            </a:xfrm>
          </p:grpSpPr>
          <p:sp>
            <p:nvSpPr>
              <p:cNvPr id="3472" name="Google Shape;3472;p414"/>
              <p:cNvSpPr/>
              <p:nvPr/>
            </p:nvSpPr>
            <p:spPr>
              <a:xfrm>
                <a:off x="0" y="0"/>
                <a:ext cx="13494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73" name="Google Shape;3473;p414"/>
              <p:cNvSpPr txBox="1"/>
              <p:nvPr/>
            </p:nvSpPr>
            <p:spPr>
              <a:xfrm>
                <a:off x="27224" y="22325"/>
                <a:ext cx="12951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Container Image</a:t>
                </a:r>
                <a:endParaRPr/>
              </a:p>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 Registry</a:t>
                </a:r>
                <a:endParaRPr/>
              </a:p>
            </p:txBody>
          </p:sp>
        </p:grpSp>
        <p:grpSp>
          <p:nvGrpSpPr>
            <p:cNvPr id="3474" name="Google Shape;3474;p414"/>
            <p:cNvGrpSpPr/>
            <p:nvPr/>
          </p:nvGrpSpPr>
          <p:grpSpPr>
            <a:xfrm>
              <a:off x="0" y="959326"/>
              <a:ext cx="1349400" cy="348000"/>
              <a:chOff x="0" y="-1"/>
              <a:chExt cx="1349400" cy="348000"/>
            </a:xfrm>
          </p:grpSpPr>
          <p:sp>
            <p:nvSpPr>
              <p:cNvPr id="3475" name="Google Shape;3475;p414"/>
              <p:cNvSpPr/>
              <p:nvPr/>
            </p:nvSpPr>
            <p:spPr>
              <a:xfrm>
                <a:off x="0" y="39574"/>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76" name="Google Shape;3476;p414"/>
              <p:cNvSpPr txBox="1"/>
              <p:nvPr/>
            </p:nvSpPr>
            <p:spPr>
              <a:xfrm>
                <a:off x="13122" y="-1"/>
                <a:ext cx="13233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App Monitoring</a:t>
                </a:r>
                <a:endParaRPr/>
              </a:p>
            </p:txBody>
          </p:sp>
        </p:grpSp>
        <p:grpSp>
          <p:nvGrpSpPr>
            <p:cNvPr id="3477" name="Google Shape;3477;p414"/>
            <p:cNvGrpSpPr/>
            <p:nvPr/>
          </p:nvGrpSpPr>
          <p:grpSpPr>
            <a:xfrm>
              <a:off x="0" y="1264527"/>
              <a:ext cx="1349400" cy="348000"/>
              <a:chOff x="0" y="-1"/>
              <a:chExt cx="1349400" cy="348000"/>
            </a:xfrm>
          </p:grpSpPr>
          <p:sp>
            <p:nvSpPr>
              <p:cNvPr id="3478" name="Google Shape;3478;p414"/>
              <p:cNvSpPr/>
              <p:nvPr/>
            </p:nvSpPr>
            <p:spPr>
              <a:xfrm>
                <a:off x="0" y="39574"/>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79" name="Google Shape;3479;p414"/>
              <p:cNvSpPr txBox="1"/>
              <p:nvPr/>
            </p:nvSpPr>
            <p:spPr>
              <a:xfrm>
                <a:off x="13122" y="-1"/>
                <a:ext cx="13233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App Logging</a:t>
                </a:r>
                <a:endParaRPr/>
              </a:p>
            </p:txBody>
          </p:sp>
        </p:grpSp>
        <p:grpSp>
          <p:nvGrpSpPr>
            <p:cNvPr id="3480" name="Google Shape;3480;p414"/>
            <p:cNvGrpSpPr/>
            <p:nvPr/>
          </p:nvGrpSpPr>
          <p:grpSpPr>
            <a:xfrm>
              <a:off x="25" y="2211163"/>
              <a:ext cx="1165200" cy="348000"/>
              <a:chOff x="0" y="-1"/>
              <a:chExt cx="1165200" cy="348000"/>
            </a:xfrm>
          </p:grpSpPr>
          <p:sp>
            <p:nvSpPr>
              <p:cNvPr id="3481" name="Google Shape;3481;p414"/>
              <p:cNvSpPr/>
              <p:nvPr/>
            </p:nvSpPr>
            <p:spPr>
              <a:xfrm>
                <a:off x="0" y="39574"/>
                <a:ext cx="11652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82" name="Google Shape;3482;p414"/>
              <p:cNvSpPr txBox="1"/>
              <p:nvPr/>
            </p:nvSpPr>
            <p:spPr>
              <a:xfrm>
                <a:off x="13122" y="-1"/>
                <a:ext cx="11391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OS Updates</a:t>
                </a:r>
                <a:endParaRPr/>
              </a:p>
            </p:txBody>
          </p:sp>
        </p:grpSp>
        <p:grpSp>
          <p:nvGrpSpPr>
            <p:cNvPr id="3483" name="Google Shape;3483;p414"/>
            <p:cNvGrpSpPr/>
            <p:nvPr/>
          </p:nvGrpSpPr>
          <p:grpSpPr>
            <a:xfrm>
              <a:off x="25" y="2512663"/>
              <a:ext cx="1165200" cy="348000"/>
              <a:chOff x="0" y="-1"/>
              <a:chExt cx="1165200" cy="348000"/>
            </a:xfrm>
          </p:grpSpPr>
          <p:sp>
            <p:nvSpPr>
              <p:cNvPr id="3484" name="Google Shape;3484;p414"/>
              <p:cNvSpPr/>
              <p:nvPr/>
            </p:nvSpPr>
            <p:spPr>
              <a:xfrm>
                <a:off x="0" y="47674"/>
                <a:ext cx="11652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85" name="Google Shape;3485;p414"/>
              <p:cNvSpPr txBox="1"/>
              <p:nvPr/>
            </p:nvSpPr>
            <p:spPr>
              <a:xfrm>
                <a:off x="12331" y="-1"/>
                <a:ext cx="11406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OS Images</a:t>
                </a:r>
                <a:endParaRPr/>
              </a:p>
            </p:txBody>
          </p:sp>
        </p:grpSp>
        <p:grpSp>
          <p:nvGrpSpPr>
            <p:cNvPr id="3486" name="Google Shape;3486;p414"/>
            <p:cNvGrpSpPr/>
            <p:nvPr/>
          </p:nvGrpSpPr>
          <p:grpSpPr>
            <a:xfrm>
              <a:off x="1212899" y="2218413"/>
              <a:ext cx="1243800" cy="348000"/>
              <a:chOff x="0" y="-1"/>
              <a:chExt cx="1243800" cy="348000"/>
            </a:xfrm>
          </p:grpSpPr>
          <p:sp>
            <p:nvSpPr>
              <p:cNvPr id="3487" name="Google Shape;3487;p414"/>
              <p:cNvSpPr/>
              <p:nvPr/>
            </p:nvSpPr>
            <p:spPr>
              <a:xfrm>
                <a:off x="0" y="39574"/>
                <a:ext cx="12438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88" name="Google Shape;3488;p414"/>
              <p:cNvSpPr txBox="1"/>
              <p:nvPr/>
            </p:nvSpPr>
            <p:spPr>
              <a:xfrm>
                <a:off x="13121" y="-1"/>
                <a:ext cx="12177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K8S Updates</a:t>
                </a:r>
                <a:endParaRPr/>
              </a:p>
            </p:txBody>
          </p:sp>
        </p:grpSp>
        <p:grpSp>
          <p:nvGrpSpPr>
            <p:cNvPr id="3489" name="Google Shape;3489;p414"/>
            <p:cNvGrpSpPr/>
            <p:nvPr/>
          </p:nvGrpSpPr>
          <p:grpSpPr>
            <a:xfrm>
              <a:off x="1212899" y="2519913"/>
              <a:ext cx="1133700" cy="348000"/>
              <a:chOff x="0" y="-1"/>
              <a:chExt cx="1133700" cy="348000"/>
            </a:xfrm>
          </p:grpSpPr>
          <p:sp>
            <p:nvSpPr>
              <p:cNvPr id="3490" name="Google Shape;3490;p414"/>
              <p:cNvSpPr/>
              <p:nvPr/>
            </p:nvSpPr>
            <p:spPr>
              <a:xfrm>
                <a:off x="0" y="47674"/>
                <a:ext cx="11337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91" name="Google Shape;3491;p414"/>
              <p:cNvSpPr txBox="1"/>
              <p:nvPr/>
            </p:nvSpPr>
            <p:spPr>
              <a:xfrm>
                <a:off x="12330" y="-1"/>
                <a:ext cx="11091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K8S Images</a:t>
                </a:r>
                <a:endParaRPr/>
              </a:p>
            </p:txBody>
          </p:sp>
        </p:grpSp>
        <p:grpSp>
          <p:nvGrpSpPr>
            <p:cNvPr id="3492" name="Google Shape;3492;p414"/>
            <p:cNvGrpSpPr/>
            <p:nvPr/>
          </p:nvGrpSpPr>
          <p:grpSpPr>
            <a:xfrm>
              <a:off x="2492974" y="2208313"/>
              <a:ext cx="1332000" cy="348000"/>
              <a:chOff x="0" y="-1"/>
              <a:chExt cx="1332000" cy="348000"/>
            </a:xfrm>
          </p:grpSpPr>
          <p:sp>
            <p:nvSpPr>
              <p:cNvPr id="3493" name="Google Shape;3493;p414"/>
              <p:cNvSpPr/>
              <p:nvPr/>
            </p:nvSpPr>
            <p:spPr>
              <a:xfrm>
                <a:off x="0" y="39574"/>
                <a:ext cx="13320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94" name="Google Shape;3494;p414"/>
              <p:cNvSpPr txBox="1"/>
              <p:nvPr/>
            </p:nvSpPr>
            <p:spPr>
              <a:xfrm>
                <a:off x="13122" y="-1"/>
                <a:ext cx="13059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Log &amp; Monitor</a:t>
                </a:r>
                <a:endParaRPr/>
              </a:p>
            </p:txBody>
          </p:sp>
        </p:grpSp>
        <p:grpSp>
          <p:nvGrpSpPr>
            <p:cNvPr id="3495" name="Google Shape;3495;p414"/>
            <p:cNvGrpSpPr/>
            <p:nvPr/>
          </p:nvGrpSpPr>
          <p:grpSpPr>
            <a:xfrm>
              <a:off x="2394274" y="2511237"/>
              <a:ext cx="1610100" cy="348000"/>
              <a:chOff x="0" y="-1"/>
              <a:chExt cx="1610100" cy="348000"/>
            </a:xfrm>
          </p:grpSpPr>
          <p:sp>
            <p:nvSpPr>
              <p:cNvPr id="3496" name="Google Shape;3496;p414"/>
              <p:cNvSpPr/>
              <p:nvPr/>
            </p:nvSpPr>
            <p:spPr>
              <a:xfrm>
                <a:off x="0" y="47674"/>
                <a:ext cx="16101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497" name="Google Shape;3497;p414"/>
              <p:cNvSpPr txBox="1"/>
              <p:nvPr/>
            </p:nvSpPr>
            <p:spPr>
              <a:xfrm>
                <a:off x="12330" y="-1"/>
                <a:ext cx="15855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Recover &amp; Restart</a:t>
                </a:r>
                <a:endParaRPr/>
              </a:p>
            </p:txBody>
          </p:sp>
        </p:grpSp>
        <p:grpSp>
          <p:nvGrpSpPr>
            <p:cNvPr id="3498" name="Google Shape;3498;p414"/>
            <p:cNvGrpSpPr/>
            <p:nvPr/>
          </p:nvGrpSpPr>
          <p:grpSpPr>
            <a:xfrm>
              <a:off x="3861074" y="2208363"/>
              <a:ext cx="1820700" cy="348000"/>
              <a:chOff x="0" y="-1"/>
              <a:chExt cx="1820700" cy="348000"/>
            </a:xfrm>
          </p:grpSpPr>
          <p:sp>
            <p:nvSpPr>
              <p:cNvPr id="3499" name="Google Shape;3499;p414"/>
              <p:cNvSpPr/>
              <p:nvPr/>
            </p:nvSpPr>
            <p:spPr>
              <a:xfrm>
                <a:off x="0" y="39574"/>
                <a:ext cx="18207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00" name="Google Shape;3500;p414"/>
              <p:cNvSpPr txBox="1"/>
              <p:nvPr/>
            </p:nvSpPr>
            <p:spPr>
              <a:xfrm>
                <a:off x="13121" y="-1"/>
                <a:ext cx="17946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Backup &amp; Restore</a:t>
                </a:r>
                <a:endParaRPr/>
              </a:p>
            </p:txBody>
          </p:sp>
        </p:grpSp>
        <p:grpSp>
          <p:nvGrpSpPr>
            <p:cNvPr id="3501" name="Google Shape;3501;p414"/>
            <p:cNvGrpSpPr/>
            <p:nvPr/>
          </p:nvGrpSpPr>
          <p:grpSpPr>
            <a:xfrm>
              <a:off x="4309537" y="385252"/>
              <a:ext cx="1332000" cy="513000"/>
              <a:chOff x="0" y="-1"/>
              <a:chExt cx="1332000" cy="513000"/>
            </a:xfrm>
          </p:grpSpPr>
          <p:sp>
            <p:nvSpPr>
              <p:cNvPr id="3502" name="Google Shape;3502;p414"/>
              <p:cNvSpPr/>
              <p:nvPr/>
            </p:nvSpPr>
            <p:spPr>
              <a:xfrm>
                <a:off x="0" y="30624"/>
                <a:ext cx="1332000" cy="451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03" name="Google Shape;3503;p414"/>
              <p:cNvSpPr txBox="1"/>
              <p:nvPr/>
            </p:nvSpPr>
            <p:spPr>
              <a:xfrm>
                <a:off x="22054" y="-1"/>
                <a:ext cx="12879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External</a:t>
                </a:r>
                <a:endParaRPr/>
              </a:p>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Data Services</a:t>
                </a:r>
                <a:endParaRPr/>
              </a:p>
            </p:txBody>
          </p:sp>
        </p:grpSp>
        <p:grpSp>
          <p:nvGrpSpPr>
            <p:cNvPr id="3504" name="Google Shape;3504;p414"/>
            <p:cNvGrpSpPr/>
            <p:nvPr/>
          </p:nvGrpSpPr>
          <p:grpSpPr>
            <a:xfrm>
              <a:off x="4316374" y="897978"/>
              <a:ext cx="1365300" cy="513000"/>
              <a:chOff x="0" y="0"/>
              <a:chExt cx="1365300" cy="513000"/>
            </a:xfrm>
          </p:grpSpPr>
          <p:sp>
            <p:nvSpPr>
              <p:cNvPr id="3505" name="Google Shape;3505;p414"/>
              <p:cNvSpPr/>
              <p:nvPr/>
            </p:nvSpPr>
            <p:spPr>
              <a:xfrm>
                <a:off x="0" y="57025"/>
                <a:ext cx="1365300" cy="3990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06" name="Google Shape;3506;p414"/>
              <p:cNvSpPr txBox="1"/>
              <p:nvPr/>
            </p:nvSpPr>
            <p:spPr>
              <a:xfrm>
                <a:off x="19478" y="0"/>
                <a:ext cx="13263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Cluster Provisioning</a:t>
                </a:r>
                <a:endParaRPr/>
              </a:p>
            </p:txBody>
          </p:sp>
        </p:grpSp>
        <p:grpSp>
          <p:nvGrpSpPr>
            <p:cNvPr id="3507" name="Google Shape;3507;p414"/>
            <p:cNvGrpSpPr/>
            <p:nvPr/>
          </p:nvGrpSpPr>
          <p:grpSpPr>
            <a:xfrm>
              <a:off x="4052049" y="2503713"/>
              <a:ext cx="1638000" cy="348000"/>
              <a:chOff x="0" y="-1"/>
              <a:chExt cx="1638000" cy="348000"/>
            </a:xfrm>
          </p:grpSpPr>
          <p:sp>
            <p:nvSpPr>
              <p:cNvPr id="3508" name="Google Shape;3508;p414"/>
              <p:cNvSpPr/>
              <p:nvPr/>
            </p:nvSpPr>
            <p:spPr>
              <a:xfrm>
                <a:off x="0" y="47674"/>
                <a:ext cx="16380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09" name="Google Shape;3509;p414"/>
              <p:cNvSpPr txBox="1"/>
              <p:nvPr/>
            </p:nvSpPr>
            <p:spPr>
              <a:xfrm>
                <a:off x="12331" y="-1"/>
                <a:ext cx="1613400" cy="348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Provision &amp; Scale</a:t>
                </a:r>
                <a:endParaRPr/>
              </a:p>
            </p:txBody>
          </p:sp>
        </p:grpSp>
        <p:grpSp>
          <p:nvGrpSpPr>
            <p:cNvPr id="3510" name="Google Shape;3510;p414"/>
            <p:cNvGrpSpPr/>
            <p:nvPr/>
          </p:nvGrpSpPr>
          <p:grpSpPr>
            <a:xfrm>
              <a:off x="6090196" y="856935"/>
              <a:ext cx="1165200" cy="557700"/>
              <a:chOff x="0" y="0"/>
              <a:chExt cx="1165200" cy="557700"/>
            </a:xfrm>
          </p:grpSpPr>
          <p:sp>
            <p:nvSpPr>
              <p:cNvPr id="3511" name="Google Shape;3511;p414"/>
              <p:cNvSpPr/>
              <p:nvPr/>
            </p:nvSpPr>
            <p:spPr>
              <a:xfrm>
                <a:off x="0" y="0"/>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12" name="Google Shape;3512;p414"/>
              <p:cNvSpPr txBox="1"/>
              <p:nvPr/>
            </p:nvSpPr>
            <p:spPr>
              <a:xfrm>
                <a:off x="27224" y="22325"/>
                <a:ext cx="11109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Command Line / API</a:t>
                </a:r>
                <a:endParaRPr/>
              </a:p>
            </p:txBody>
          </p:sp>
        </p:grpSp>
        <p:grpSp>
          <p:nvGrpSpPr>
            <p:cNvPr id="3513" name="Google Shape;3513;p414"/>
            <p:cNvGrpSpPr/>
            <p:nvPr/>
          </p:nvGrpSpPr>
          <p:grpSpPr>
            <a:xfrm>
              <a:off x="6090196" y="1498135"/>
              <a:ext cx="1165200" cy="557700"/>
              <a:chOff x="0" y="0"/>
              <a:chExt cx="1165200" cy="557700"/>
            </a:xfrm>
          </p:grpSpPr>
          <p:sp>
            <p:nvSpPr>
              <p:cNvPr id="3514" name="Google Shape;3514;p414"/>
              <p:cNvSpPr/>
              <p:nvPr/>
            </p:nvSpPr>
            <p:spPr>
              <a:xfrm>
                <a:off x="0" y="0"/>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15" name="Google Shape;3515;p414"/>
              <p:cNvSpPr txBox="1"/>
              <p:nvPr/>
            </p:nvSpPr>
            <p:spPr>
              <a:xfrm>
                <a:off x="27224" y="22325"/>
                <a:ext cx="11109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Management GUI</a:t>
                </a:r>
                <a:endParaRPr/>
              </a:p>
            </p:txBody>
          </p:sp>
        </p:grpSp>
        <p:grpSp>
          <p:nvGrpSpPr>
            <p:cNvPr id="3516" name="Google Shape;3516;p414"/>
            <p:cNvGrpSpPr/>
            <p:nvPr/>
          </p:nvGrpSpPr>
          <p:grpSpPr>
            <a:xfrm>
              <a:off x="6090196" y="2139336"/>
              <a:ext cx="1165200" cy="557700"/>
              <a:chOff x="0" y="0"/>
              <a:chExt cx="1165200" cy="557700"/>
            </a:xfrm>
          </p:grpSpPr>
          <p:sp>
            <p:nvSpPr>
              <p:cNvPr id="3517" name="Google Shape;3517;p414"/>
              <p:cNvSpPr/>
              <p:nvPr/>
            </p:nvSpPr>
            <p:spPr>
              <a:xfrm>
                <a:off x="0" y="0"/>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endParaRPr sz="1100" b="0" i="0" u="none" strike="noStrike" cap="none">
                  <a:solidFill>
                    <a:srgbClr val="000000"/>
                  </a:solidFill>
                  <a:latin typeface="Proxima Nova"/>
                  <a:ea typeface="Proxima Nova"/>
                  <a:cs typeface="Proxima Nova"/>
                  <a:sym typeface="Proxima Nova"/>
                </a:endParaRPr>
              </a:p>
            </p:txBody>
          </p:sp>
          <p:sp>
            <p:nvSpPr>
              <p:cNvPr id="3518" name="Google Shape;3518;p414"/>
              <p:cNvSpPr txBox="1"/>
              <p:nvPr/>
            </p:nvSpPr>
            <p:spPr>
              <a:xfrm>
                <a:off x="27224" y="22325"/>
                <a:ext cx="1110900" cy="5130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1100"/>
                  <a:buFont typeface="Proxima Nova"/>
                  <a:buNone/>
                </a:pPr>
                <a:r>
                  <a:rPr lang="en" sz="1100" b="0" i="0" u="none" strike="noStrike" cap="none">
                    <a:solidFill>
                      <a:srgbClr val="000000"/>
                    </a:solidFill>
                    <a:latin typeface="Proxima Nova"/>
                    <a:ea typeface="Proxima Nova"/>
                    <a:cs typeface="Proxima Nova"/>
                    <a:sym typeface="Proxima Nova"/>
                  </a:rPr>
                  <a:t>Monitoring GUI</a:t>
                </a:r>
                <a:endParaRPr/>
              </a:p>
            </p:txBody>
          </p:sp>
        </p:grpSp>
      </p:grpSp>
      <p:sp>
        <p:nvSpPr>
          <p:cNvPr id="3519" name="Google Shape;3519;p414"/>
          <p:cNvSpPr txBox="1">
            <a:spLocks noGrp="1"/>
          </p:cNvSpPr>
          <p:nvPr>
            <p:ph type="title"/>
          </p:nvPr>
        </p:nvSpPr>
        <p:spPr>
          <a:xfrm>
            <a:off x="253550" y="75074"/>
            <a:ext cx="8663100" cy="5577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253E"/>
              </a:buClr>
              <a:buSzPts val="2400"/>
              <a:buFont typeface="Proxima Nova"/>
              <a:buNone/>
            </a:pPr>
            <a:r>
              <a:rPr lang="en" sz="2400" b="1" i="0" u="none" strike="noStrike" cap="none">
                <a:solidFill>
                  <a:srgbClr val="00253E"/>
                </a:solidFill>
                <a:latin typeface="Proxima Nova"/>
                <a:ea typeface="Proxima Nova"/>
                <a:cs typeface="Proxima Nova"/>
                <a:sym typeface="Proxima Nova"/>
              </a:rPr>
              <a:t>...but Kubernetes alone is not enough for enterprises </a:t>
            </a:r>
            <a:endParaRPr/>
          </a:p>
        </p:txBody>
      </p:sp>
      <p:sp>
        <p:nvSpPr>
          <p:cNvPr id="3520" name="Google Shape;3520;p414"/>
          <p:cNvSpPr/>
          <p:nvPr/>
        </p:nvSpPr>
        <p:spPr>
          <a:xfrm>
            <a:off x="904484" y="922024"/>
            <a:ext cx="7361100" cy="3784200"/>
          </a:xfrm>
          <a:prstGeom prst="rect">
            <a:avLst/>
          </a:prstGeom>
          <a:solidFill>
            <a:srgbClr val="FFFFFF">
              <a:alpha val="91370"/>
            </a:srgbClr>
          </a:solidFill>
          <a:ln w="25400" cap="flat" cmpd="sng">
            <a:solidFill>
              <a:srgbClr val="37766E">
                <a:alpha val="91370"/>
              </a:srgbClr>
            </a:solidFill>
            <a:prstDash val="solid"/>
            <a:round/>
            <a:headEnd type="none" w="sm" len="sm"/>
            <a:tailEnd type="none" w="sm" len="sm"/>
          </a:ln>
          <a:effectLst>
            <a:outerShdw blurRad="6223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21" name="Google Shape;3521;p414" descr="Shape 1247"/>
          <p:cNvPicPr preferRelativeResize="0"/>
          <p:nvPr/>
        </p:nvPicPr>
        <p:blipFill rotWithShape="1">
          <a:blip r:embed="rId6">
            <a:alphaModFix/>
          </a:blip>
          <a:srcRect/>
          <a:stretch/>
        </p:blipFill>
        <p:spPr>
          <a:xfrm>
            <a:off x="1209796" y="1101109"/>
            <a:ext cx="6750607" cy="3425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7"/>
                                        </p:tgtEl>
                                        <p:attrNameLst>
                                          <p:attrName>style.visibility</p:attrName>
                                        </p:attrNameLst>
                                      </p:cBhvr>
                                      <p:to>
                                        <p:strVal val="visible"/>
                                      </p:to>
                                    </p:set>
                                    <p:animEffect transition="in" filter="fade">
                                      <p:cBhvr>
                                        <p:cTn id="7" dur="500"/>
                                        <p:tgtEl>
                                          <p:spTgt spid="3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pic>
        <p:nvPicPr>
          <p:cNvPr id="3526" name="Google Shape;3526;p41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527" name="Google Shape;3527;p415"/>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528" name="Google Shape;3528;p415"/>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529" name="Google Shape;3529;p415"/>
          <p:cNvGrpSpPr/>
          <p:nvPr/>
        </p:nvGrpSpPr>
        <p:grpSpPr>
          <a:xfrm>
            <a:off x="287525" y="4854556"/>
            <a:ext cx="634914" cy="148716"/>
            <a:chOff x="1841475" y="2392725"/>
            <a:chExt cx="3928925" cy="920275"/>
          </a:xfrm>
        </p:grpSpPr>
        <p:sp>
          <p:nvSpPr>
            <p:cNvPr id="3530" name="Google Shape;3530;p41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1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1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1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1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1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1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1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8" name="Google Shape;3538;p415"/>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Microservices</a:t>
            </a:r>
            <a:endParaRPr sz="4000" b="1">
              <a:solidFill>
                <a:srgbClr val="FFFFFF"/>
              </a:solidFill>
              <a:latin typeface="Proxima Nova"/>
              <a:ea typeface="Proxima Nova"/>
              <a:cs typeface="Proxima Nova"/>
              <a:sym typeface="Proxima Nova"/>
            </a:endParaRPr>
          </a:p>
        </p:txBody>
      </p:sp>
      <p:grpSp>
        <p:nvGrpSpPr>
          <p:cNvPr id="3539" name="Google Shape;3539;p415"/>
          <p:cNvGrpSpPr/>
          <p:nvPr/>
        </p:nvGrpSpPr>
        <p:grpSpPr>
          <a:xfrm>
            <a:off x="3669300" y="1711460"/>
            <a:ext cx="1805400" cy="536386"/>
            <a:chOff x="3233750" y="1711500"/>
            <a:chExt cx="1805400" cy="589500"/>
          </a:xfrm>
        </p:grpSpPr>
        <p:cxnSp>
          <p:nvCxnSpPr>
            <p:cNvPr id="3540" name="Google Shape;3540;p415"/>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541" name="Google Shape;3541;p415"/>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542" name="Google Shape;3542;p415"/>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543" name="Google Shape;3543;p415"/>
          <p:cNvGrpSpPr/>
          <p:nvPr/>
        </p:nvGrpSpPr>
        <p:grpSpPr>
          <a:xfrm>
            <a:off x="3669300" y="3019105"/>
            <a:ext cx="1805400" cy="536386"/>
            <a:chOff x="3233750" y="2966075"/>
            <a:chExt cx="1805400" cy="589500"/>
          </a:xfrm>
        </p:grpSpPr>
        <p:cxnSp>
          <p:nvCxnSpPr>
            <p:cNvPr id="3544" name="Google Shape;3544;p415"/>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545" name="Google Shape;3545;p41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546" name="Google Shape;3546;p415"/>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416"/>
          <p:cNvSpPr txBox="1">
            <a:spLocks noGrp="1"/>
          </p:cNvSpPr>
          <p:nvPr>
            <p:ph type="title"/>
          </p:nvPr>
        </p:nvSpPr>
        <p:spPr>
          <a:xfrm>
            <a:off x="366712" y="325437"/>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800"/>
              <a:buFont typeface="Arial"/>
              <a:buNone/>
            </a:pPr>
            <a:r>
              <a:rPr lang="en">
                <a:solidFill>
                  <a:srgbClr val="000000"/>
                </a:solidFill>
              </a:rPr>
              <a:t>Traditional Architecture</a:t>
            </a:r>
            <a:endParaRPr>
              <a:solidFill>
                <a:srgbClr val="000000"/>
              </a:solidFill>
            </a:endParaRPr>
          </a:p>
        </p:txBody>
      </p:sp>
      <p:pic>
        <p:nvPicPr>
          <p:cNvPr id="3552" name="Google Shape;3552;p416" descr="monoliths.png"/>
          <p:cNvPicPr preferRelativeResize="0"/>
          <p:nvPr/>
        </p:nvPicPr>
        <p:blipFill rotWithShape="1">
          <a:blip r:embed="rId3">
            <a:alphaModFix/>
          </a:blip>
          <a:srcRect/>
          <a:stretch/>
        </p:blipFill>
        <p:spPr>
          <a:xfrm>
            <a:off x="0" y="1581551"/>
            <a:ext cx="9144001" cy="2324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6"/>
        <p:cNvGrpSpPr/>
        <p:nvPr/>
      </p:nvGrpSpPr>
      <p:grpSpPr>
        <a:xfrm>
          <a:off x="0" y="0"/>
          <a:ext cx="0" cy="0"/>
          <a:chOff x="0" y="0"/>
          <a:chExt cx="0" cy="0"/>
        </a:xfrm>
      </p:grpSpPr>
      <p:sp>
        <p:nvSpPr>
          <p:cNvPr id="3557" name="Google Shape;3557;p417"/>
          <p:cNvSpPr txBox="1">
            <a:spLocks noGrp="1"/>
          </p:cNvSpPr>
          <p:nvPr>
            <p:ph type="title"/>
          </p:nvPr>
        </p:nvSpPr>
        <p:spPr>
          <a:xfrm>
            <a:off x="366712" y="325437"/>
            <a:ext cx="8410500" cy="460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800"/>
              <a:buFont typeface="Arial"/>
              <a:buNone/>
            </a:pPr>
            <a:r>
              <a:rPr lang="en" i="0" u="none" strike="noStrike" cap="none">
                <a:solidFill>
                  <a:srgbClr val="000000"/>
                </a:solidFill>
              </a:rPr>
              <a:t>More than ESBs</a:t>
            </a:r>
            <a:endParaRPr>
              <a:solidFill>
                <a:srgbClr val="000000"/>
              </a:solidFill>
            </a:endParaRPr>
          </a:p>
        </p:txBody>
      </p:sp>
      <p:pic>
        <p:nvPicPr>
          <p:cNvPr id="3558" name="Google Shape;3558;p417" descr="esb_soa.png"/>
          <p:cNvPicPr preferRelativeResize="0"/>
          <p:nvPr/>
        </p:nvPicPr>
        <p:blipFill rotWithShape="1">
          <a:blip r:embed="rId3">
            <a:alphaModFix/>
          </a:blip>
          <a:srcRect/>
          <a:stretch/>
        </p:blipFill>
        <p:spPr>
          <a:xfrm>
            <a:off x="431449" y="843704"/>
            <a:ext cx="8346205" cy="37644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40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beginning...</a:t>
            </a:r>
            <a:endParaRPr/>
          </a:p>
        </p:txBody>
      </p:sp>
      <p:pic>
        <p:nvPicPr>
          <p:cNvPr id="3148" name="Google Shape;3148;p400"/>
          <p:cNvPicPr preferRelativeResize="0"/>
          <p:nvPr/>
        </p:nvPicPr>
        <p:blipFill>
          <a:blip r:embed="rId3">
            <a:alphaModFix/>
          </a:blip>
          <a:stretch>
            <a:fillRect/>
          </a:stretch>
        </p:blipFill>
        <p:spPr>
          <a:xfrm>
            <a:off x="1421500" y="1481138"/>
            <a:ext cx="5734050" cy="2181225"/>
          </a:xfrm>
          <a:prstGeom prst="rect">
            <a:avLst/>
          </a:prstGeom>
          <a:noFill/>
          <a:ln>
            <a:noFill/>
          </a:ln>
        </p:spPr>
      </p:pic>
      <p:sp>
        <p:nvSpPr>
          <p:cNvPr id="3149" name="Google Shape;3149;p400"/>
          <p:cNvSpPr txBox="1"/>
          <p:nvPr/>
        </p:nvSpPr>
        <p:spPr>
          <a:xfrm>
            <a:off x="5851825" y="1258275"/>
            <a:ext cx="14652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DeathStar</a:t>
            </a:r>
            <a:endParaRPr/>
          </a:p>
        </p:txBody>
      </p:sp>
      <p:pic>
        <p:nvPicPr>
          <p:cNvPr id="3150" name="Google Shape;3150;p400"/>
          <p:cNvPicPr preferRelativeResize="0"/>
          <p:nvPr/>
        </p:nvPicPr>
        <p:blipFill>
          <a:blip r:embed="rId4">
            <a:alphaModFix/>
          </a:blip>
          <a:stretch>
            <a:fillRect/>
          </a:stretch>
        </p:blipFill>
        <p:spPr>
          <a:xfrm>
            <a:off x="6814424" y="1065448"/>
            <a:ext cx="545676" cy="779550"/>
          </a:xfrm>
          <a:prstGeom prst="rect">
            <a:avLst/>
          </a:prstGeom>
          <a:noFill/>
          <a:ln>
            <a:noFill/>
          </a:ln>
        </p:spPr>
      </p:pic>
      <p:sp>
        <p:nvSpPr>
          <p:cNvPr id="3151" name="Google Shape;3151;p400"/>
          <p:cNvSpPr txBox="1"/>
          <p:nvPr/>
        </p:nvSpPr>
        <p:spPr>
          <a:xfrm>
            <a:off x="7239350" y="2081975"/>
            <a:ext cx="6378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Yoda</a:t>
            </a:r>
            <a:endParaRPr/>
          </a:p>
        </p:txBody>
      </p:sp>
      <p:pic>
        <p:nvPicPr>
          <p:cNvPr id="3152" name="Google Shape;3152;p400"/>
          <p:cNvPicPr preferRelativeResize="0"/>
          <p:nvPr/>
        </p:nvPicPr>
        <p:blipFill>
          <a:blip r:embed="rId5">
            <a:alphaModFix/>
          </a:blip>
          <a:stretch>
            <a:fillRect/>
          </a:stretch>
        </p:blipFill>
        <p:spPr>
          <a:xfrm>
            <a:off x="7877141" y="1930150"/>
            <a:ext cx="488285" cy="697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0"/>
                                        </p:tgtEl>
                                        <p:attrNameLst>
                                          <p:attrName>style.visibility</p:attrName>
                                        </p:attrNameLst>
                                      </p:cBhvr>
                                      <p:to>
                                        <p:strVal val="visible"/>
                                      </p:to>
                                    </p:set>
                                    <p:animEffect transition="in" filter="fade">
                                      <p:cBhvr>
                                        <p:cTn id="7" dur="1000"/>
                                        <p:tgtEl>
                                          <p:spTgt spid="3150"/>
                                        </p:tgtEl>
                                      </p:cBhvr>
                                    </p:animEffect>
                                  </p:childTnLst>
                                </p:cTn>
                              </p:par>
                              <p:par>
                                <p:cTn id="8" presetID="10" presetClass="entr" presetSubtype="0" fill="hold" nodeType="withEffect">
                                  <p:stCondLst>
                                    <p:cond delay="0"/>
                                  </p:stCondLst>
                                  <p:childTnLst>
                                    <p:set>
                                      <p:cBhvr>
                                        <p:cTn id="9" dur="1" fill="hold">
                                          <p:stCondLst>
                                            <p:cond delay="0"/>
                                          </p:stCondLst>
                                        </p:cTn>
                                        <p:tgtEl>
                                          <p:spTgt spid="3149"/>
                                        </p:tgtEl>
                                        <p:attrNameLst>
                                          <p:attrName>style.visibility</p:attrName>
                                        </p:attrNameLst>
                                      </p:cBhvr>
                                      <p:to>
                                        <p:strVal val="visible"/>
                                      </p:to>
                                    </p:set>
                                    <p:animEffect transition="in" filter="fade">
                                      <p:cBhvr>
                                        <p:cTn id="10" dur="1000"/>
                                        <p:tgtEl>
                                          <p:spTgt spid="31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52"/>
                                        </p:tgtEl>
                                        <p:attrNameLst>
                                          <p:attrName>style.visibility</p:attrName>
                                        </p:attrNameLst>
                                      </p:cBhvr>
                                      <p:to>
                                        <p:strVal val="visible"/>
                                      </p:to>
                                    </p:set>
                                    <p:animEffect transition="in" filter="fade">
                                      <p:cBhvr>
                                        <p:cTn id="15" dur="1000"/>
                                        <p:tgtEl>
                                          <p:spTgt spid="3152"/>
                                        </p:tgtEl>
                                      </p:cBhvr>
                                    </p:animEffect>
                                  </p:childTnLst>
                                </p:cTn>
                              </p:par>
                              <p:par>
                                <p:cTn id="16" presetID="10" presetClass="entr" presetSubtype="0" fill="hold" nodeType="withEffect">
                                  <p:stCondLst>
                                    <p:cond delay="0"/>
                                  </p:stCondLst>
                                  <p:childTnLst>
                                    <p:set>
                                      <p:cBhvr>
                                        <p:cTn id="17" dur="1" fill="hold">
                                          <p:stCondLst>
                                            <p:cond delay="0"/>
                                          </p:stCondLst>
                                        </p:cTn>
                                        <p:tgtEl>
                                          <p:spTgt spid="3151"/>
                                        </p:tgtEl>
                                        <p:attrNameLst>
                                          <p:attrName>style.visibility</p:attrName>
                                        </p:attrNameLst>
                                      </p:cBhvr>
                                      <p:to>
                                        <p:strVal val="visible"/>
                                      </p:to>
                                    </p:set>
                                    <p:animEffect transition="in" filter="fade">
                                      <p:cBhvr>
                                        <p:cTn id="18" dur="1000"/>
                                        <p:tgtEl>
                                          <p:spTgt spid="3151"/>
                                        </p:tgtEl>
                                      </p:cBhvr>
                                    </p:animEffect>
                                  </p:childTnLst>
                                </p:cTn>
                              </p:par>
                              <p:par>
                                <p:cTn id="19" presetID="10" presetClass="exit" presetSubtype="0" fill="hold" nodeType="withEffect">
                                  <p:stCondLst>
                                    <p:cond delay="0"/>
                                  </p:stCondLst>
                                  <p:childTnLst>
                                    <p:animEffect transition="out" filter="fade">
                                      <p:cBhvr>
                                        <p:cTn id="20" dur="1000"/>
                                        <p:tgtEl>
                                          <p:spTgt spid="3150"/>
                                        </p:tgtEl>
                                      </p:cBhvr>
                                    </p:animEffect>
                                    <p:set>
                                      <p:cBhvr>
                                        <p:cTn id="21" dur="1" fill="hold">
                                          <p:stCondLst>
                                            <p:cond delay="1000"/>
                                          </p:stCondLst>
                                        </p:cTn>
                                        <p:tgtEl>
                                          <p:spTgt spid="315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3149"/>
                                        </p:tgtEl>
                                      </p:cBhvr>
                                    </p:animEffect>
                                    <p:set>
                                      <p:cBhvr>
                                        <p:cTn id="24" dur="1" fill="hold">
                                          <p:stCondLst>
                                            <p:cond delay="1000"/>
                                          </p:stCondLst>
                                        </p:cTn>
                                        <p:tgtEl>
                                          <p:spTgt spid="3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2"/>
        <p:cNvGrpSpPr/>
        <p:nvPr/>
      </p:nvGrpSpPr>
      <p:grpSpPr>
        <a:xfrm>
          <a:off x="0" y="0"/>
          <a:ext cx="0" cy="0"/>
          <a:chOff x="0" y="0"/>
          <a:chExt cx="0" cy="0"/>
        </a:xfrm>
      </p:grpSpPr>
      <p:sp>
        <p:nvSpPr>
          <p:cNvPr id="3563" name="Google Shape;3563;p41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Monolith to Microservices!</a:t>
            </a:r>
            <a:endParaRPr/>
          </a:p>
        </p:txBody>
      </p:sp>
      <p:pic>
        <p:nvPicPr>
          <p:cNvPr id="3564" name="Google Shape;3564;p418"/>
          <p:cNvPicPr preferRelativeResize="0"/>
          <p:nvPr/>
        </p:nvPicPr>
        <p:blipFill>
          <a:blip r:embed="rId3">
            <a:alphaModFix/>
          </a:blip>
          <a:stretch>
            <a:fillRect/>
          </a:stretch>
        </p:blipFill>
        <p:spPr>
          <a:xfrm>
            <a:off x="2221913" y="1248913"/>
            <a:ext cx="1675547" cy="782100"/>
          </a:xfrm>
          <a:prstGeom prst="rect">
            <a:avLst/>
          </a:prstGeom>
          <a:noFill/>
          <a:ln>
            <a:noFill/>
          </a:ln>
        </p:spPr>
      </p:pic>
      <p:pic>
        <p:nvPicPr>
          <p:cNvPr id="3565" name="Google Shape;3565;p418"/>
          <p:cNvPicPr preferRelativeResize="0"/>
          <p:nvPr/>
        </p:nvPicPr>
        <p:blipFill>
          <a:blip r:embed="rId4">
            <a:alphaModFix/>
          </a:blip>
          <a:stretch>
            <a:fillRect/>
          </a:stretch>
        </p:blipFill>
        <p:spPr>
          <a:xfrm>
            <a:off x="5553720" y="1170026"/>
            <a:ext cx="364714" cy="220322"/>
          </a:xfrm>
          <a:prstGeom prst="rect">
            <a:avLst/>
          </a:prstGeom>
          <a:noFill/>
          <a:ln>
            <a:noFill/>
          </a:ln>
        </p:spPr>
      </p:pic>
      <p:pic>
        <p:nvPicPr>
          <p:cNvPr id="3566" name="Google Shape;3566;p418"/>
          <p:cNvPicPr preferRelativeResize="0"/>
          <p:nvPr/>
        </p:nvPicPr>
        <p:blipFill>
          <a:blip r:embed="rId4">
            <a:alphaModFix/>
          </a:blip>
          <a:stretch>
            <a:fillRect/>
          </a:stretch>
        </p:blipFill>
        <p:spPr>
          <a:xfrm>
            <a:off x="6055547" y="1170026"/>
            <a:ext cx="364714" cy="220322"/>
          </a:xfrm>
          <a:prstGeom prst="rect">
            <a:avLst/>
          </a:prstGeom>
          <a:noFill/>
          <a:ln>
            <a:noFill/>
          </a:ln>
        </p:spPr>
      </p:pic>
      <p:pic>
        <p:nvPicPr>
          <p:cNvPr id="3567" name="Google Shape;3567;p418"/>
          <p:cNvPicPr preferRelativeResize="0"/>
          <p:nvPr/>
        </p:nvPicPr>
        <p:blipFill>
          <a:blip r:embed="rId4">
            <a:alphaModFix/>
          </a:blip>
          <a:stretch>
            <a:fillRect/>
          </a:stretch>
        </p:blipFill>
        <p:spPr>
          <a:xfrm>
            <a:off x="6557374" y="1170026"/>
            <a:ext cx="364714" cy="220322"/>
          </a:xfrm>
          <a:prstGeom prst="rect">
            <a:avLst/>
          </a:prstGeom>
          <a:noFill/>
          <a:ln>
            <a:noFill/>
          </a:ln>
        </p:spPr>
      </p:pic>
      <p:pic>
        <p:nvPicPr>
          <p:cNvPr id="3568" name="Google Shape;3568;p418"/>
          <p:cNvPicPr preferRelativeResize="0"/>
          <p:nvPr/>
        </p:nvPicPr>
        <p:blipFill>
          <a:blip r:embed="rId4">
            <a:alphaModFix/>
          </a:blip>
          <a:stretch>
            <a:fillRect/>
          </a:stretch>
        </p:blipFill>
        <p:spPr>
          <a:xfrm>
            <a:off x="5553720" y="1889579"/>
            <a:ext cx="364714" cy="220322"/>
          </a:xfrm>
          <a:prstGeom prst="rect">
            <a:avLst/>
          </a:prstGeom>
          <a:noFill/>
          <a:ln>
            <a:noFill/>
          </a:ln>
        </p:spPr>
      </p:pic>
      <p:pic>
        <p:nvPicPr>
          <p:cNvPr id="3569" name="Google Shape;3569;p418"/>
          <p:cNvPicPr preferRelativeResize="0"/>
          <p:nvPr/>
        </p:nvPicPr>
        <p:blipFill>
          <a:blip r:embed="rId4">
            <a:alphaModFix/>
          </a:blip>
          <a:stretch>
            <a:fillRect/>
          </a:stretch>
        </p:blipFill>
        <p:spPr>
          <a:xfrm>
            <a:off x="6055547" y="1889579"/>
            <a:ext cx="364714" cy="220322"/>
          </a:xfrm>
          <a:prstGeom prst="rect">
            <a:avLst/>
          </a:prstGeom>
          <a:noFill/>
          <a:ln>
            <a:noFill/>
          </a:ln>
        </p:spPr>
      </p:pic>
      <p:pic>
        <p:nvPicPr>
          <p:cNvPr id="3570" name="Google Shape;3570;p418"/>
          <p:cNvPicPr preferRelativeResize="0"/>
          <p:nvPr/>
        </p:nvPicPr>
        <p:blipFill>
          <a:blip r:embed="rId4">
            <a:alphaModFix/>
          </a:blip>
          <a:stretch>
            <a:fillRect/>
          </a:stretch>
        </p:blipFill>
        <p:spPr>
          <a:xfrm>
            <a:off x="6557374" y="1889579"/>
            <a:ext cx="364714" cy="220322"/>
          </a:xfrm>
          <a:prstGeom prst="rect">
            <a:avLst/>
          </a:prstGeom>
          <a:noFill/>
          <a:ln>
            <a:noFill/>
          </a:ln>
        </p:spPr>
      </p:pic>
      <p:pic>
        <p:nvPicPr>
          <p:cNvPr id="3571" name="Google Shape;3571;p418"/>
          <p:cNvPicPr preferRelativeResize="0"/>
          <p:nvPr/>
        </p:nvPicPr>
        <p:blipFill>
          <a:blip r:embed="rId4">
            <a:alphaModFix/>
          </a:blip>
          <a:stretch>
            <a:fillRect/>
          </a:stretch>
        </p:blipFill>
        <p:spPr>
          <a:xfrm>
            <a:off x="5804633" y="1529802"/>
            <a:ext cx="364714" cy="220322"/>
          </a:xfrm>
          <a:prstGeom prst="rect">
            <a:avLst/>
          </a:prstGeom>
          <a:noFill/>
          <a:ln>
            <a:noFill/>
          </a:ln>
        </p:spPr>
      </p:pic>
      <p:pic>
        <p:nvPicPr>
          <p:cNvPr id="3572" name="Google Shape;3572;p418"/>
          <p:cNvPicPr preferRelativeResize="0"/>
          <p:nvPr/>
        </p:nvPicPr>
        <p:blipFill>
          <a:blip r:embed="rId4">
            <a:alphaModFix/>
          </a:blip>
          <a:stretch>
            <a:fillRect/>
          </a:stretch>
        </p:blipFill>
        <p:spPr>
          <a:xfrm>
            <a:off x="6306460" y="1529802"/>
            <a:ext cx="364714" cy="220322"/>
          </a:xfrm>
          <a:prstGeom prst="rect">
            <a:avLst/>
          </a:prstGeom>
          <a:noFill/>
          <a:ln>
            <a:noFill/>
          </a:ln>
        </p:spPr>
      </p:pic>
      <p:cxnSp>
        <p:nvCxnSpPr>
          <p:cNvPr id="3573" name="Google Shape;3573;p418"/>
          <p:cNvCxnSpPr/>
          <p:nvPr/>
        </p:nvCxnSpPr>
        <p:spPr>
          <a:xfrm>
            <a:off x="4262255" y="1639963"/>
            <a:ext cx="883500" cy="0"/>
          </a:xfrm>
          <a:prstGeom prst="straightConnector1">
            <a:avLst/>
          </a:prstGeom>
          <a:noFill/>
          <a:ln w="38100" cap="flat" cmpd="sng">
            <a:solidFill>
              <a:srgbClr val="1AB9A5"/>
            </a:solidFill>
            <a:prstDash val="solid"/>
            <a:round/>
            <a:headEnd type="none" w="med" len="med"/>
            <a:tailEnd type="triangle" w="med" len="med"/>
          </a:ln>
        </p:spPr>
      </p:cxnSp>
      <p:sp>
        <p:nvSpPr>
          <p:cNvPr id="3574" name="Google Shape;3574;p418"/>
          <p:cNvSpPr txBox="1"/>
          <p:nvPr/>
        </p:nvSpPr>
        <p:spPr>
          <a:xfrm>
            <a:off x="517850" y="2768416"/>
            <a:ext cx="4383900" cy="135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a:solidFill>
                  <a:srgbClr val="008774"/>
                </a:solidFill>
                <a:latin typeface="Proxima Nova"/>
                <a:ea typeface="Proxima Nova"/>
                <a:cs typeface="Proxima Nova"/>
                <a:sym typeface="Proxima Nova"/>
              </a:rPr>
              <a:t>Easier to Build and Maintain Apps</a:t>
            </a:r>
            <a:endParaRPr b="1">
              <a:solidFill>
                <a:srgbClr val="008774"/>
              </a:solidFill>
              <a:latin typeface="Proxima Nova"/>
              <a:ea typeface="Proxima Nova"/>
              <a:cs typeface="Proxima Nova"/>
              <a:sym typeface="Proxima Nova"/>
            </a:endParaRPr>
          </a:p>
          <a:p>
            <a:pPr marL="457200" lvl="0" indent="-298450" algn="l" rtl="0">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Deployed and managed independently</a:t>
            </a:r>
            <a:endParaRPr sz="1100">
              <a:solidFill>
                <a:srgbClr val="434343"/>
              </a:solidFill>
              <a:latin typeface="Proxima Nova"/>
              <a:ea typeface="Proxima Nova"/>
              <a:cs typeface="Proxima Nova"/>
              <a:sym typeface="Proxima Nova"/>
            </a:endParaRPr>
          </a:p>
          <a:p>
            <a:pPr marL="457200" lvl="0" indent="-298450" algn="l" rtl="0">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Problems do not influence the entire system</a:t>
            </a:r>
            <a:endParaRPr sz="1100">
              <a:solidFill>
                <a:srgbClr val="434343"/>
              </a:solidFill>
              <a:latin typeface="Proxima Nova"/>
              <a:ea typeface="Proxima Nova"/>
              <a:cs typeface="Proxima Nova"/>
              <a:sym typeface="Proxima Nova"/>
            </a:endParaRPr>
          </a:p>
          <a:p>
            <a:pPr marL="457200" lvl="0" indent="0" algn="l" rtl="0">
              <a:lnSpc>
                <a:spcPct val="100000"/>
              </a:lnSpc>
              <a:spcBef>
                <a:spcPts val="0"/>
              </a:spcBef>
              <a:spcAft>
                <a:spcPts val="0"/>
              </a:spcAft>
              <a:buNone/>
            </a:pPr>
            <a:endParaRPr sz="1300">
              <a:solidFill>
                <a:srgbClr val="434343"/>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b="1">
                <a:solidFill>
                  <a:srgbClr val="008774"/>
                </a:solidFill>
                <a:latin typeface="Proxima Nova"/>
                <a:ea typeface="Proxima Nova"/>
                <a:cs typeface="Proxima Nova"/>
                <a:sym typeface="Proxima Nova"/>
              </a:rPr>
              <a:t>Organized Around Business Capabilities</a:t>
            </a:r>
            <a:endParaRPr b="1">
              <a:solidFill>
                <a:srgbClr val="008774"/>
              </a:solidFill>
              <a:latin typeface="Proxima Nova"/>
              <a:ea typeface="Proxima Nova"/>
              <a:cs typeface="Proxima Nova"/>
              <a:sym typeface="Proxima Nova"/>
            </a:endParaRPr>
          </a:p>
          <a:p>
            <a:pPr marL="457200" lvl="0" indent="-298450" algn="l" rtl="0">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Built around business capabilities, not technologies</a:t>
            </a:r>
            <a:endParaRPr sz="1100">
              <a:solidFill>
                <a:srgbClr val="434343"/>
              </a:solidFill>
              <a:latin typeface="Proxima Nova"/>
              <a:ea typeface="Proxima Nova"/>
              <a:cs typeface="Proxima Nova"/>
              <a:sym typeface="Proxima Nova"/>
            </a:endParaRPr>
          </a:p>
          <a:p>
            <a:pPr marL="457200" lvl="0" indent="-298450" algn="l" rtl="0">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Ability to be reused in different business channels</a:t>
            </a:r>
            <a:endParaRPr sz="1100">
              <a:solidFill>
                <a:srgbClr val="434343"/>
              </a:solidFill>
              <a:latin typeface="Proxima Nova"/>
              <a:ea typeface="Proxima Nova"/>
              <a:cs typeface="Proxima Nova"/>
              <a:sym typeface="Proxima Nova"/>
            </a:endParaRPr>
          </a:p>
        </p:txBody>
      </p:sp>
      <p:sp>
        <p:nvSpPr>
          <p:cNvPr id="3575" name="Google Shape;3575;p418"/>
          <p:cNvSpPr txBox="1"/>
          <p:nvPr/>
        </p:nvSpPr>
        <p:spPr>
          <a:xfrm>
            <a:off x="4901750" y="1960750"/>
            <a:ext cx="4050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08774"/>
                </a:solidFill>
                <a:latin typeface="Proxima Nova"/>
                <a:ea typeface="Proxima Nova"/>
                <a:cs typeface="Proxima Nova"/>
                <a:sym typeface="Proxima Nova"/>
              </a:rPr>
              <a:t>Improved Productivity and Speed</a:t>
            </a:r>
            <a:endParaRPr b="1">
              <a:solidFill>
                <a:srgbClr val="008774"/>
              </a:solidFill>
              <a:latin typeface="Proxima Nova"/>
              <a:ea typeface="Proxima Nova"/>
              <a:cs typeface="Proxima Nova"/>
              <a:sym typeface="Proxima Nova"/>
            </a:endParaRPr>
          </a:p>
          <a:p>
            <a:pPr marL="457200" lvl="0" indent="-298450" algn="l" rtl="0">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Development can occur in parallel, no waiting for other microservices to finish</a:t>
            </a:r>
            <a:endParaRPr sz="1100">
              <a:solidFill>
                <a:srgbClr val="434343"/>
              </a:solidFill>
              <a:latin typeface="Proxima Nova"/>
              <a:ea typeface="Proxima Nova"/>
              <a:cs typeface="Proxima Nova"/>
              <a:sym typeface="Proxima Nova"/>
            </a:endParaRPr>
          </a:p>
          <a:p>
            <a:pPr marL="457200" lvl="0" indent="0" algn="l" rtl="0">
              <a:spcBef>
                <a:spcPts val="0"/>
              </a:spcBef>
              <a:spcAft>
                <a:spcPts val="0"/>
              </a:spcAft>
              <a:buNone/>
            </a:pPr>
            <a:endParaRPr>
              <a:solidFill>
                <a:srgbClr val="434343"/>
              </a:solidFill>
              <a:latin typeface="Proxima Nova"/>
              <a:ea typeface="Proxima Nova"/>
              <a:cs typeface="Proxima Nova"/>
              <a:sym typeface="Proxima Nova"/>
            </a:endParaRPr>
          </a:p>
          <a:p>
            <a:pPr marL="0" lvl="0" indent="0" algn="l" rtl="0">
              <a:spcBef>
                <a:spcPts val="0"/>
              </a:spcBef>
              <a:spcAft>
                <a:spcPts val="0"/>
              </a:spcAft>
              <a:buNone/>
            </a:pPr>
            <a:r>
              <a:rPr lang="en" b="1">
                <a:solidFill>
                  <a:srgbClr val="008774"/>
                </a:solidFill>
                <a:latin typeface="Proxima Nova"/>
                <a:ea typeface="Proxima Nova"/>
                <a:cs typeface="Proxima Nova"/>
                <a:sym typeface="Proxima Nova"/>
              </a:rPr>
              <a:t>High Scalability and Flexibility</a:t>
            </a:r>
            <a:endParaRPr>
              <a:solidFill>
                <a:srgbClr val="008774"/>
              </a:solidFill>
              <a:latin typeface="Proxima Nova"/>
              <a:ea typeface="Proxima Nova"/>
              <a:cs typeface="Proxima Nova"/>
              <a:sym typeface="Proxima Nova"/>
            </a:endParaRPr>
          </a:p>
          <a:p>
            <a:pPr marL="457200" lvl="0" indent="-298450" algn="l" rtl="0">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Adding and scaling microservices becomes painless since they are decoupled</a:t>
            </a:r>
            <a:endParaRPr sz="1100">
              <a:solidFill>
                <a:srgbClr val="43434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419"/>
          <p:cNvSpPr txBox="1"/>
          <p:nvPr/>
        </p:nvSpPr>
        <p:spPr>
          <a:xfrm>
            <a:off x="366712" y="325437"/>
            <a:ext cx="8410500" cy="460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500" b="1">
                <a:latin typeface="Proxima Nova"/>
                <a:ea typeface="Proxima Nova"/>
                <a:cs typeface="Proxima Nova"/>
                <a:sym typeface="Proxima Nova"/>
              </a:rPr>
              <a:t>Microservices!!!</a:t>
            </a:r>
            <a:endParaRPr sz="2500" b="1">
              <a:latin typeface="Proxima Nova"/>
              <a:ea typeface="Proxima Nova"/>
              <a:cs typeface="Proxima Nova"/>
              <a:sym typeface="Proxima Nova"/>
            </a:endParaRPr>
          </a:p>
        </p:txBody>
      </p:sp>
      <p:pic>
        <p:nvPicPr>
          <p:cNvPr id="3581" name="Google Shape;3581;p419" descr="death_star.png"/>
          <p:cNvPicPr preferRelativeResize="0"/>
          <p:nvPr/>
        </p:nvPicPr>
        <p:blipFill rotWithShape="1">
          <a:blip r:embed="rId3">
            <a:alphaModFix/>
          </a:blip>
          <a:srcRect/>
          <a:stretch/>
        </p:blipFill>
        <p:spPr>
          <a:xfrm>
            <a:off x="0" y="1028255"/>
            <a:ext cx="9144002" cy="36426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5"/>
        <p:cNvGrpSpPr/>
        <p:nvPr/>
      </p:nvGrpSpPr>
      <p:grpSpPr>
        <a:xfrm>
          <a:off x="0" y="0"/>
          <a:ext cx="0" cy="0"/>
          <a:chOff x="0" y="0"/>
          <a:chExt cx="0" cy="0"/>
        </a:xfrm>
      </p:grpSpPr>
      <p:sp>
        <p:nvSpPr>
          <p:cNvPr id="3586" name="Google Shape;3586;p4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Cloud Native Challenges</a:t>
            </a:r>
            <a:endParaRPr/>
          </a:p>
          <a:p>
            <a:pPr marL="0" lvl="0" indent="0" algn="l" rtl="0">
              <a:spcBef>
                <a:spcPts val="0"/>
              </a:spcBef>
              <a:spcAft>
                <a:spcPts val="0"/>
              </a:spcAft>
              <a:buNone/>
            </a:pPr>
            <a:endParaRPr/>
          </a:p>
        </p:txBody>
      </p:sp>
      <p:grpSp>
        <p:nvGrpSpPr>
          <p:cNvPr id="3587" name="Google Shape;3587;p420"/>
          <p:cNvGrpSpPr/>
          <p:nvPr/>
        </p:nvGrpSpPr>
        <p:grpSpPr>
          <a:xfrm>
            <a:off x="6112899" y="1693255"/>
            <a:ext cx="2426774" cy="2214201"/>
            <a:chOff x="6112899" y="1693255"/>
            <a:chExt cx="2426774" cy="2214201"/>
          </a:xfrm>
        </p:grpSpPr>
        <p:sp>
          <p:nvSpPr>
            <p:cNvPr id="3588" name="Google Shape;3588;p420"/>
            <p:cNvSpPr/>
            <p:nvPr/>
          </p:nvSpPr>
          <p:spPr>
            <a:xfrm>
              <a:off x="6112899" y="2022655"/>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0"/>
            <p:cNvSpPr/>
            <p:nvPr/>
          </p:nvSpPr>
          <p:spPr>
            <a:xfrm>
              <a:off x="6687270" y="1693255"/>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0" name="Google Shape;3590;p420"/>
            <p:cNvPicPr preferRelativeResize="0"/>
            <p:nvPr/>
          </p:nvPicPr>
          <p:blipFill>
            <a:blip r:embed="rId3">
              <a:alphaModFix/>
            </a:blip>
            <a:stretch>
              <a:fillRect/>
            </a:stretch>
          </p:blipFill>
          <p:spPr>
            <a:xfrm>
              <a:off x="6845571" y="1878140"/>
              <a:ext cx="364714" cy="220322"/>
            </a:xfrm>
            <a:prstGeom prst="rect">
              <a:avLst/>
            </a:prstGeom>
            <a:noFill/>
            <a:ln>
              <a:noFill/>
            </a:ln>
          </p:spPr>
        </p:pic>
        <p:pic>
          <p:nvPicPr>
            <p:cNvPr id="3591" name="Google Shape;3591;p420"/>
            <p:cNvPicPr preferRelativeResize="0"/>
            <p:nvPr/>
          </p:nvPicPr>
          <p:blipFill>
            <a:blip r:embed="rId3">
              <a:alphaModFix/>
            </a:blip>
            <a:stretch>
              <a:fillRect/>
            </a:stretch>
          </p:blipFill>
          <p:spPr>
            <a:xfrm>
              <a:off x="6271196" y="2207540"/>
              <a:ext cx="364714" cy="220322"/>
            </a:xfrm>
            <a:prstGeom prst="rect">
              <a:avLst/>
            </a:prstGeom>
            <a:noFill/>
            <a:ln>
              <a:noFill/>
            </a:ln>
          </p:spPr>
        </p:pic>
        <p:sp>
          <p:nvSpPr>
            <p:cNvPr id="3592" name="Google Shape;3592;p420"/>
            <p:cNvSpPr/>
            <p:nvPr/>
          </p:nvSpPr>
          <p:spPr>
            <a:xfrm>
              <a:off x="6695079" y="2340095"/>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3" name="Google Shape;3593;p420"/>
            <p:cNvPicPr preferRelativeResize="0"/>
            <p:nvPr/>
          </p:nvPicPr>
          <p:blipFill>
            <a:blip r:embed="rId3">
              <a:alphaModFix/>
            </a:blip>
            <a:stretch>
              <a:fillRect/>
            </a:stretch>
          </p:blipFill>
          <p:spPr>
            <a:xfrm>
              <a:off x="6853379" y="2524980"/>
              <a:ext cx="364714" cy="220322"/>
            </a:xfrm>
            <a:prstGeom prst="rect">
              <a:avLst/>
            </a:prstGeom>
            <a:noFill/>
            <a:ln>
              <a:noFill/>
            </a:ln>
          </p:spPr>
        </p:pic>
        <p:sp>
          <p:nvSpPr>
            <p:cNvPr id="3594" name="Google Shape;3594;p420"/>
            <p:cNvSpPr/>
            <p:nvPr/>
          </p:nvSpPr>
          <p:spPr>
            <a:xfrm>
              <a:off x="7273401" y="2016193"/>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420"/>
            <p:cNvPicPr preferRelativeResize="0"/>
            <p:nvPr/>
          </p:nvPicPr>
          <p:blipFill>
            <a:blip r:embed="rId3">
              <a:alphaModFix/>
            </a:blip>
            <a:stretch>
              <a:fillRect/>
            </a:stretch>
          </p:blipFill>
          <p:spPr>
            <a:xfrm>
              <a:off x="7431698" y="2201078"/>
              <a:ext cx="364714" cy="220322"/>
            </a:xfrm>
            <a:prstGeom prst="rect">
              <a:avLst/>
            </a:prstGeom>
            <a:noFill/>
            <a:ln>
              <a:noFill/>
            </a:ln>
          </p:spPr>
        </p:pic>
        <p:sp>
          <p:nvSpPr>
            <p:cNvPr id="3596" name="Google Shape;3596;p420"/>
            <p:cNvSpPr/>
            <p:nvPr/>
          </p:nvSpPr>
          <p:spPr>
            <a:xfrm>
              <a:off x="7277779" y="2664994"/>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7" name="Google Shape;3597;p420"/>
            <p:cNvPicPr preferRelativeResize="0"/>
            <p:nvPr/>
          </p:nvPicPr>
          <p:blipFill>
            <a:blip r:embed="rId3">
              <a:alphaModFix/>
            </a:blip>
            <a:stretch>
              <a:fillRect/>
            </a:stretch>
          </p:blipFill>
          <p:spPr>
            <a:xfrm>
              <a:off x="7436080" y="2849878"/>
              <a:ext cx="364714" cy="220322"/>
            </a:xfrm>
            <a:prstGeom prst="rect">
              <a:avLst/>
            </a:prstGeom>
            <a:noFill/>
            <a:ln>
              <a:noFill/>
            </a:ln>
          </p:spPr>
        </p:pic>
        <p:sp>
          <p:nvSpPr>
            <p:cNvPr id="3598" name="Google Shape;3598;p420"/>
            <p:cNvSpPr/>
            <p:nvPr/>
          </p:nvSpPr>
          <p:spPr>
            <a:xfrm>
              <a:off x="7858373" y="2346555"/>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9" name="Google Shape;3599;p420"/>
            <p:cNvPicPr preferRelativeResize="0"/>
            <p:nvPr/>
          </p:nvPicPr>
          <p:blipFill>
            <a:blip r:embed="rId3">
              <a:alphaModFix/>
            </a:blip>
            <a:stretch>
              <a:fillRect/>
            </a:stretch>
          </p:blipFill>
          <p:spPr>
            <a:xfrm>
              <a:off x="8016670" y="2531440"/>
              <a:ext cx="364714" cy="220322"/>
            </a:xfrm>
            <a:prstGeom prst="rect">
              <a:avLst/>
            </a:prstGeom>
            <a:noFill/>
            <a:ln>
              <a:noFill/>
            </a:ln>
          </p:spPr>
        </p:pic>
        <p:sp>
          <p:nvSpPr>
            <p:cNvPr id="3600" name="Google Shape;3600;p420"/>
            <p:cNvSpPr/>
            <p:nvPr/>
          </p:nvSpPr>
          <p:spPr>
            <a:xfrm>
              <a:off x="6694513" y="2986994"/>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1" name="Google Shape;3601;p420"/>
            <p:cNvPicPr preferRelativeResize="0"/>
            <p:nvPr/>
          </p:nvPicPr>
          <p:blipFill>
            <a:blip r:embed="rId3">
              <a:alphaModFix/>
            </a:blip>
            <a:stretch>
              <a:fillRect/>
            </a:stretch>
          </p:blipFill>
          <p:spPr>
            <a:xfrm>
              <a:off x="6852810" y="3171879"/>
              <a:ext cx="364714" cy="220322"/>
            </a:xfrm>
            <a:prstGeom prst="rect">
              <a:avLst/>
            </a:prstGeom>
            <a:noFill/>
            <a:ln>
              <a:noFill/>
            </a:ln>
          </p:spPr>
        </p:pic>
        <p:sp>
          <p:nvSpPr>
            <p:cNvPr id="3602" name="Google Shape;3602;p420"/>
            <p:cNvSpPr/>
            <p:nvPr/>
          </p:nvSpPr>
          <p:spPr>
            <a:xfrm>
              <a:off x="7279486" y="3317356"/>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3" name="Google Shape;3603;p420"/>
            <p:cNvPicPr preferRelativeResize="0"/>
            <p:nvPr/>
          </p:nvPicPr>
          <p:blipFill>
            <a:blip r:embed="rId3">
              <a:alphaModFix/>
            </a:blip>
            <a:stretch>
              <a:fillRect/>
            </a:stretch>
          </p:blipFill>
          <p:spPr>
            <a:xfrm>
              <a:off x="7437783" y="3502242"/>
              <a:ext cx="364714" cy="220322"/>
            </a:xfrm>
            <a:prstGeom prst="rect">
              <a:avLst/>
            </a:prstGeom>
            <a:noFill/>
            <a:ln>
              <a:noFill/>
            </a:ln>
          </p:spPr>
        </p:pic>
      </p:grpSp>
      <p:sp>
        <p:nvSpPr>
          <p:cNvPr id="3604" name="Google Shape;3604;p420"/>
          <p:cNvSpPr/>
          <p:nvPr/>
        </p:nvSpPr>
        <p:spPr>
          <a:xfrm>
            <a:off x="572450" y="3705582"/>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Handling Failure</a:t>
            </a:r>
            <a:endParaRPr>
              <a:solidFill>
                <a:srgbClr val="FFFFFF"/>
              </a:solidFill>
              <a:latin typeface="Proxima Nova"/>
              <a:ea typeface="Proxima Nova"/>
              <a:cs typeface="Proxima Nova"/>
              <a:sym typeface="Proxima Nova"/>
            </a:endParaRPr>
          </a:p>
        </p:txBody>
      </p:sp>
      <p:sp>
        <p:nvSpPr>
          <p:cNvPr id="3605" name="Google Shape;3605;p420"/>
          <p:cNvSpPr/>
          <p:nvPr/>
        </p:nvSpPr>
        <p:spPr>
          <a:xfrm>
            <a:off x="572450" y="1227897"/>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Environment Config</a:t>
            </a:r>
            <a:endParaRPr>
              <a:solidFill>
                <a:srgbClr val="FFFFFF"/>
              </a:solidFill>
              <a:latin typeface="Proxima Nova"/>
              <a:ea typeface="Proxima Nova"/>
              <a:cs typeface="Proxima Nova"/>
              <a:sym typeface="Proxima Nova"/>
            </a:endParaRPr>
          </a:p>
        </p:txBody>
      </p:sp>
      <p:sp>
        <p:nvSpPr>
          <p:cNvPr id="3606" name="Google Shape;3606;p420"/>
          <p:cNvSpPr txBox="1"/>
          <p:nvPr/>
        </p:nvSpPr>
        <p:spPr>
          <a:xfrm>
            <a:off x="2559800" y="3298275"/>
            <a:ext cx="3859500" cy="1101900"/>
          </a:xfrm>
          <a:prstGeom prst="rect">
            <a:avLst/>
          </a:prstGeom>
          <a:noFill/>
          <a:ln>
            <a:noFill/>
          </a:ln>
        </p:spPr>
        <p:txBody>
          <a:bodyPr spcFirstLastPara="1" wrap="square" lIns="91425" tIns="91425" rIns="91425" bIns="91425" anchor="ctr" anchorCtr="0">
            <a:noAutofit/>
          </a:bodyPr>
          <a:lstStyle/>
          <a:p>
            <a:pPr marL="457200" lvl="0" indent="0" algn="l" rtl="0">
              <a:lnSpc>
                <a:spcPct val="90000"/>
              </a:lnSpc>
              <a:spcBef>
                <a:spcPts val="180"/>
              </a:spcBef>
              <a:spcAft>
                <a:spcPts val="0"/>
              </a:spcAft>
              <a:buNone/>
            </a:pPr>
            <a:endParaRPr sz="1100">
              <a:solidFill>
                <a:srgbClr val="434343"/>
              </a:solidFill>
              <a:latin typeface="Proxima Nova"/>
              <a:ea typeface="Proxima Nova"/>
              <a:cs typeface="Proxima Nova"/>
              <a:sym typeface="Proxima Nova"/>
            </a:endParaRPr>
          </a:p>
          <a:p>
            <a:pPr marL="457200" lvl="0" indent="-298450" algn="l" rtl="0">
              <a:lnSpc>
                <a:spcPct val="9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What to do when an external service is down?</a:t>
            </a:r>
            <a:endParaRPr sz="1100">
              <a:solidFill>
                <a:srgbClr val="434343"/>
              </a:solidFill>
              <a:latin typeface="Proxima Nova"/>
              <a:ea typeface="Proxima Nova"/>
              <a:cs typeface="Proxima Nova"/>
              <a:sym typeface="Proxima Nova"/>
            </a:endParaRPr>
          </a:p>
          <a:p>
            <a:pPr marL="457200" lvl="0" indent="-298450" algn="l" rtl="0">
              <a:lnSpc>
                <a:spcPct val="90000"/>
              </a:lnSpc>
              <a:spcBef>
                <a:spcPts val="180"/>
              </a:spcBef>
              <a:spcAft>
                <a:spcPts val="0"/>
              </a:spcAft>
              <a:buClr>
                <a:srgbClr val="434343"/>
              </a:buClr>
              <a:buSzPts val="1100"/>
              <a:buFont typeface="Proxima Nova"/>
              <a:buChar char="●"/>
            </a:pPr>
            <a:r>
              <a:rPr lang="en" sz="1100">
                <a:solidFill>
                  <a:schemeClr val="lt1"/>
                </a:solidFill>
                <a:latin typeface="Proxima Nova"/>
                <a:ea typeface="Proxima Nova"/>
                <a:cs typeface="Proxima Nova"/>
                <a:sym typeface="Proxima Nova"/>
              </a:rPr>
              <a:t>How to heal when an external service is down?</a:t>
            </a:r>
            <a:endParaRPr sz="1100">
              <a:solidFill>
                <a:schemeClr val="lt1"/>
              </a:solidFill>
              <a:latin typeface="Proxima Nova"/>
              <a:ea typeface="Proxima Nova"/>
              <a:cs typeface="Proxima Nova"/>
              <a:sym typeface="Proxima Nova"/>
            </a:endParaRPr>
          </a:p>
          <a:p>
            <a:pPr marL="457200" lvl="0" indent="-298450" algn="l" rtl="0">
              <a:lnSpc>
                <a:spcPct val="90000"/>
              </a:lnSpc>
              <a:spcBef>
                <a:spcPts val="180"/>
              </a:spcBef>
              <a:spcAft>
                <a:spcPts val="0"/>
              </a:spcAft>
              <a:buClr>
                <a:schemeClr val="lt1"/>
              </a:buClr>
              <a:buSzPts val="1100"/>
              <a:buFont typeface="Proxima Nova"/>
              <a:buChar char="●"/>
            </a:pPr>
            <a:r>
              <a:rPr lang="en" sz="1100">
                <a:solidFill>
                  <a:schemeClr val="lt1"/>
                </a:solidFill>
                <a:latin typeface="Proxima Nova"/>
                <a:ea typeface="Proxima Nova"/>
                <a:cs typeface="Proxima Nova"/>
                <a:sym typeface="Proxima Nova"/>
              </a:rPr>
              <a:t>How to notify when an external service is down?</a:t>
            </a:r>
            <a:endParaRPr sz="1100">
              <a:solidFill>
                <a:schemeClr val="lt1"/>
              </a:solidFill>
              <a:latin typeface="Proxima Nova"/>
              <a:ea typeface="Proxima Nova"/>
              <a:cs typeface="Proxima Nova"/>
              <a:sym typeface="Proxima Nova"/>
            </a:endParaRPr>
          </a:p>
        </p:txBody>
      </p:sp>
      <p:sp>
        <p:nvSpPr>
          <p:cNvPr id="3607" name="Google Shape;3607;p420"/>
          <p:cNvSpPr txBox="1"/>
          <p:nvPr/>
        </p:nvSpPr>
        <p:spPr>
          <a:xfrm>
            <a:off x="2559800" y="1221550"/>
            <a:ext cx="3543000" cy="5268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How to configure 30 instances of my microservice?</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How to update a configuration without impacting availability?</a:t>
            </a:r>
            <a:endParaRPr sz="1100">
              <a:solidFill>
                <a:srgbClr val="434343"/>
              </a:solidFill>
              <a:latin typeface="Proxima Nova"/>
              <a:ea typeface="Proxima Nova"/>
              <a:cs typeface="Proxima Nova"/>
              <a:sym typeface="Proxima Nova"/>
            </a:endParaRPr>
          </a:p>
        </p:txBody>
      </p:sp>
      <p:sp>
        <p:nvSpPr>
          <p:cNvPr id="3608" name="Google Shape;3608;p420"/>
          <p:cNvSpPr/>
          <p:nvPr/>
        </p:nvSpPr>
        <p:spPr>
          <a:xfrm>
            <a:off x="572450" y="2872592"/>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Discovering Services</a:t>
            </a:r>
            <a:endParaRPr>
              <a:solidFill>
                <a:srgbClr val="FFFFFF"/>
              </a:solidFill>
              <a:latin typeface="Proxima Nova"/>
              <a:ea typeface="Proxima Nova"/>
              <a:cs typeface="Proxima Nova"/>
              <a:sym typeface="Proxima Nova"/>
            </a:endParaRPr>
          </a:p>
        </p:txBody>
      </p:sp>
      <p:sp>
        <p:nvSpPr>
          <p:cNvPr id="3609" name="Google Shape;3609;p420"/>
          <p:cNvSpPr txBox="1"/>
          <p:nvPr/>
        </p:nvSpPr>
        <p:spPr>
          <a:xfrm>
            <a:off x="2559800" y="2837496"/>
            <a:ext cx="3543000" cy="526800"/>
          </a:xfrm>
          <a:prstGeom prst="rect">
            <a:avLst/>
          </a:prstGeom>
          <a:noFill/>
          <a:ln>
            <a:noFill/>
          </a:ln>
        </p:spPr>
        <p:txBody>
          <a:bodyPr spcFirstLastPara="1" wrap="square" lIns="91425" tIns="91425" rIns="91425" bIns="91425" anchor="ctr" anchorCtr="0">
            <a:noAutofit/>
          </a:bodyPr>
          <a:lstStyle/>
          <a:p>
            <a:pPr marL="457200" lvl="0" indent="-298450" algn="l" rtl="0">
              <a:lnSpc>
                <a:spcPct val="9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Which services are available?</a:t>
            </a:r>
            <a:endParaRPr sz="1100">
              <a:solidFill>
                <a:srgbClr val="434343"/>
              </a:solidFill>
              <a:latin typeface="Proxima Nova"/>
              <a:ea typeface="Proxima Nova"/>
              <a:cs typeface="Proxima Nova"/>
              <a:sym typeface="Proxima Nova"/>
            </a:endParaRPr>
          </a:p>
          <a:p>
            <a:pPr marL="457200" lvl="0" indent="-298450" algn="l" rtl="0">
              <a:lnSpc>
                <a:spcPct val="9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Where are the services we need?</a:t>
            </a:r>
            <a:endParaRPr sz="1100">
              <a:solidFill>
                <a:srgbClr val="434343"/>
              </a:solidFill>
              <a:latin typeface="Proxima Nova"/>
              <a:ea typeface="Proxima Nova"/>
              <a:cs typeface="Proxima Nova"/>
              <a:sym typeface="Proxima Nova"/>
            </a:endParaRPr>
          </a:p>
        </p:txBody>
      </p:sp>
      <p:sp>
        <p:nvSpPr>
          <p:cNvPr id="3610" name="Google Shape;3610;p420"/>
          <p:cNvSpPr/>
          <p:nvPr/>
        </p:nvSpPr>
        <p:spPr>
          <a:xfrm>
            <a:off x="572450" y="2071779"/>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Service Tracing</a:t>
            </a:r>
            <a:endParaRPr>
              <a:solidFill>
                <a:srgbClr val="FFFFFF"/>
              </a:solidFill>
              <a:latin typeface="Proxima Nova"/>
              <a:ea typeface="Proxima Nova"/>
              <a:cs typeface="Proxima Nova"/>
              <a:sym typeface="Proxima Nova"/>
            </a:endParaRPr>
          </a:p>
        </p:txBody>
      </p:sp>
      <p:sp>
        <p:nvSpPr>
          <p:cNvPr id="3611" name="Google Shape;3611;p420"/>
          <p:cNvSpPr txBox="1"/>
          <p:nvPr/>
        </p:nvSpPr>
        <p:spPr>
          <a:xfrm>
            <a:off x="2559800" y="2085113"/>
            <a:ext cx="3144300" cy="526800"/>
          </a:xfrm>
          <a:prstGeom prst="rect">
            <a:avLst/>
          </a:prstGeom>
          <a:noFill/>
          <a:ln>
            <a:noFill/>
          </a:ln>
        </p:spPr>
        <p:txBody>
          <a:bodyPr spcFirstLastPara="1" wrap="square" lIns="91425" tIns="91425" rIns="91425" bIns="91425" anchor="ctr" anchorCtr="0">
            <a:noAutofit/>
          </a:bodyPr>
          <a:lstStyle/>
          <a:p>
            <a:pPr marL="457200" lvl="0" indent="-298450" algn="l" rtl="0">
              <a:lnSpc>
                <a:spcPct val="9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What service failed?</a:t>
            </a:r>
            <a:endParaRPr sz="1100">
              <a:solidFill>
                <a:srgbClr val="434343"/>
              </a:solidFill>
              <a:latin typeface="Proxima Nova"/>
              <a:ea typeface="Proxima Nova"/>
              <a:cs typeface="Proxima Nova"/>
              <a:sym typeface="Proxima Nova"/>
            </a:endParaRPr>
          </a:p>
          <a:p>
            <a:pPr marL="457200" lvl="0" indent="-298450" algn="l" rtl="0">
              <a:lnSpc>
                <a:spcPct val="9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How to debug when a single API call triggers 30 subsequent calls?</a:t>
            </a:r>
            <a:endParaRPr sz="1100">
              <a:solidFill>
                <a:srgbClr val="43434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5"/>
        <p:cNvGrpSpPr/>
        <p:nvPr/>
      </p:nvGrpSpPr>
      <p:grpSpPr>
        <a:xfrm>
          <a:off x="0" y="0"/>
          <a:ext cx="0" cy="0"/>
          <a:chOff x="0" y="0"/>
          <a:chExt cx="0" cy="0"/>
        </a:xfrm>
      </p:grpSpPr>
      <p:pic>
        <p:nvPicPr>
          <p:cNvPr id="3616" name="Google Shape;3616;p421"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617" name="Google Shape;3617;p421"/>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618" name="Google Shape;3618;p421"/>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619" name="Google Shape;3619;p421"/>
          <p:cNvGrpSpPr/>
          <p:nvPr/>
        </p:nvGrpSpPr>
        <p:grpSpPr>
          <a:xfrm>
            <a:off x="287525" y="4854556"/>
            <a:ext cx="634914" cy="148716"/>
            <a:chOff x="1841475" y="2392725"/>
            <a:chExt cx="3928925" cy="920275"/>
          </a:xfrm>
        </p:grpSpPr>
        <p:sp>
          <p:nvSpPr>
            <p:cNvPr id="3620" name="Google Shape;3620;p4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421"/>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PaaS</a:t>
            </a:r>
            <a:endParaRPr sz="4000" b="1">
              <a:solidFill>
                <a:srgbClr val="FFFFFF"/>
              </a:solidFill>
              <a:latin typeface="Proxima Nova"/>
              <a:ea typeface="Proxima Nova"/>
              <a:cs typeface="Proxima Nova"/>
              <a:sym typeface="Proxima Nova"/>
            </a:endParaRPr>
          </a:p>
        </p:txBody>
      </p:sp>
      <p:grpSp>
        <p:nvGrpSpPr>
          <p:cNvPr id="3629" name="Google Shape;3629;p421"/>
          <p:cNvGrpSpPr/>
          <p:nvPr/>
        </p:nvGrpSpPr>
        <p:grpSpPr>
          <a:xfrm>
            <a:off x="3669300" y="1711460"/>
            <a:ext cx="1805400" cy="536386"/>
            <a:chOff x="3233750" y="1711500"/>
            <a:chExt cx="1805400" cy="589500"/>
          </a:xfrm>
        </p:grpSpPr>
        <p:cxnSp>
          <p:nvCxnSpPr>
            <p:cNvPr id="3630" name="Google Shape;3630;p421"/>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631" name="Google Shape;3631;p42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632" name="Google Shape;3632;p421"/>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633" name="Google Shape;3633;p421"/>
          <p:cNvGrpSpPr/>
          <p:nvPr/>
        </p:nvGrpSpPr>
        <p:grpSpPr>
          <a:xfrm>
            <a:off x="3669300" y="3019105"/>
            <a:ext cx="1805400" cy="536386"/>
            <a:chOff x="3233750" y="2966075"/>
            <a:chExt cx="1805400" cy="589500"/>
          </a:xfrm>
        </p:grpSpPr>
        <p:cxnSp>
          <p:nvCxnSpPr>
            <p:cNvPr id="3634" name="Google Shape;3634;p421"/>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635" name="Google Shape;3635;p421"/>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636" name="Google Shape;3636;p421"/>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0"/>
        <p:cNvGrpSpPr/>
        <p:nvPr/>
      </p:nvGrpSpPr>
      <p:grpSpPr>
        <a:xfrm>
          <a:off x="0" y="0"/>
          <a:ext cx="0" cy="0"/>
          <a:chOff x="0" y="0"/>
          <a:chExt cx="0" cy="0"/>
        </a:xfrm>
      </p:grpSpPr>
      <p:sp>
        <p:nvSpPr>
          <p:cNvPr id="3641" name="Google Shape;3641;p422"/>
          <p:cNvSpPr txBox="1">
            <a:spLocks noGrp="1"/>
          </p:cNvSpPr>
          <p:nvPr>
            <p:ph type="body" idx="1"/>
          </p:nvPr>
        </p:nvSpPr>
        <p:spPr>
          <a:xfrm>
            <a:off x="265375" y="1248950"/>
            <a:ext cx="4498500" cy="28971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200"/>
              </a:spcBef>
              <a:spcAft>
                <a:spcPts val="0"/>
              </a:spcAft>
              <a:buClr>
                <a:schemeClr val="lt2"/>
              </a:buClr>
              <a:buSzPts val="1800"/>
              <a:buChar char="●"/>
            </a:pPr>
            <a:r>
              <a:rPr lang="en" sz="1800"/>
              <a:t>Cloud Computing:</a:t>
            </a:r>
            <a:endParaRPr sz="1800"/>
          </a:p>
          <a:p>
            <a:pPr marL="914400" marR="0" lvl="1" indent="-342900" algn="l" rtl="0">
              <a:lnSpc>
                <a:spcPct val="100000"/>
              </a:lnSpc>
              <a:spcBef>
                <a:spcPts val="0"/>
              </a:spcBef>
              <a:spcAft>
                <a:spcPts val="0"/>
              </a:spcAft>
              <a:buSzPts val="1800"/>
              <a:buChar char="○"/>
            </a:pPr>
            <a:r>
              <a:rPr lang="en" sz="1800"/>
              <a:t>On demand, network available, distributed, ephemeral</a:t>
            </a:r>
            <a:endParaRPr sz="1800"/>
          </a:p>
          <a:p>
            <a:pPr marL="457200" marR="0" lvl="0" indent="-342900" algn="l" rtl="0">
              <a:lnSpc>
                <a:spcPct val="100000"/>
              </a:lnSpc>
              <a:spcBef>
                <a:spcPts val="0"/>
              </a:spcBef>
              <a:spcAft>
                <a:spcPts val="0"/>
              </a:spcAft>
              <a:buClr>
                <a:schemeClr val="lt2"/>
              </a:buClr>
              <a:buSzPts val="1800"/>
              <a:buChar char="●"/>
            </a:pPr>
            <a:r>
              <a:rPr lang="en" sz="1800"/>
              <a:t>Cloud Native:</a:t>
            </a:r>
            <a:endParaRPr sz="1800"/>
          </a:p>
          <a:p>
            <a:pPr marL="914400" marR="0" lvl="1" indent="-342900" algn="l" rtl="0">
              <a:lnSpc>
                <a:spcPct val="100000"/>
              </a:lnSpc>
              <a:spcBef>
                <a:spcPts val="0"/>
              </a:spcBef>
              <a:spcAft>
                <a:spcPts val="0"/>
              </a:spcAft>
              <a:buSzPts val="1800"/>
              <a:buChar char="○"/>
            </a:pPr>
            <a:r>
              <a:rPr lang="en" sz="1800"/>
              <a:t>Applications, platforms, operations that assume a cloud environment.</a:t>
            </a:r>
            <a:endParaRPr sz="1800"/>
          </a:p>
          <a:p>
            <a:pPr marL="457200" marR="0" lvl="0" indent="-342900" algn="l" rtl="0">
              <a:lnSpc>
                <a:spcPct val="100000"/>
              </a:lnSpc>
              <a:spcBef>
                <a:spcPts val="0"/>
              </a:spcBef>
              <a:spcAft>
                <a:spcPts val="0"/>
              </a:spcAft>
              <a:buClr>
                <a:schemeClr val="lt2"/>
              </a:buClr>
              <a:buSzPts val="1800"/>
              <a:buChar char="●"/>
            </a:pPr>
            <a:r>
              <a:rPr lang="en" sz="1800"/>
              <a:t>Cloud Native Architecture:</a:t>
            </a:r>
            <a:endParaRPr sz="1800"/>
          </a:p>
          <a:p>
            <a:pPr marL="914400" marR="0" lvl="1" indent="-342900" algn="l" rtl="0">
              <a:lnSpc>
                <a:spcPct val="100000"/>
              </a:lnSpc>
              <a:spcBef>
                <a:spcPts val="0"/>
              </a:spcBef>
              <a:spcAft>
                <a:spcPts val="0"/>
              </a:spcAft>
              <a:buSzPts val="1800"/>
              <a:buChar char="○"/>
            </a:pPr>
            <a:r>
              <a:rPr lang="en" sz="1800"/>
              <a:t>Patterns we implement that take advantage of the cloud.</a:t>
            </a:r>
            <a:endParaRPr sz="1800"/>
          </a:p>
          <a:p>
            <a:pPr marL="0" marR="0" lvl="0" indent="0" algn="l" rtl="0">
              <a:lnSpc>
                <a:spcPct val="100000"/>
              </a:lnSpc>
              <a:spcBef>
                <a:spcPts val="1200"/>
              </a:spcBef>
              <a:spcAft>
                <a:spcPts val="0"/>
              </a:spcAft>
              <a:buClr>
                <a:schemeClr val="folHlink"/>
              </a:buClr>
              <a:buSzPts val="1100"/>
              <a:buFont typeface="Arial"/>
              <a:buNone/>
            </a:pPr>
            <a:endParaRPr sz="1800"/>
          </a:p>
          <a:p>
            <a:pPr marL="0" marR="0" lvl="0" indent="0" algn="l" rtl="0">
              <a:lnSpc>
                <a:spcPct val="100000"/>
              </a:lnSpc>
              <a:spcBef>
                <a:spcPts val="1200"/>
              </a:spcBef>
              <a:spcAft>
                <a:spcPts val="0"/>
              </a:spcAft>
              <a:buClr>
                <a:schemeClr val="accent1"/>
              </a:buClr>
              <a:buSzPts val="450"/>
              <a:buFont typeface="Noto Sans Symbols"/>
              <a:buNone/>
            </a:pPr>
            <a:endParaRPr sz="1800"/>
          </a:p>
        </p:txBody>
      </p:sp>
      <p:sp>
        <p:nvSpPr>
          <p:cNvPr id="3642" name="Google Shape;3642;p4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400"/>
              <a:t>Cloud Native</a:t>
            </a:r>
            <a:endParaRPr sz="2400" b="1" i="0" u="none" strike="noStrike" cap="none">
              <a:solidFill>
                <a:schemeClr val="dk1"/>
              </a:solidFill>
              <a:latin typeface="Proxima Nova"/>
              <a:ea typeface="Proxima Nova"/>
              <a:cs typeface="Proxima Nova"/>
              <a:sym typeface="Proxima Nova"/>
            </a:endParaRPr>
          </a:p>
        </p:txBody>
      </p:sp>
      <p:grpSp>
        <p:nvGrpSpPr>
          <p:cNvPr id="3643" name="Google Shape;3643;p422"/>
          <p:cNvGrpSpPr/>
          <p:nvPr/>
        </p:nvGrpSpPr>
        <p:grpSpPr>
          <a:xfrm>
            <a:off x="4915128" y="725088"/>
            <a:ext cx="4102634" cy="3944824"/>
            <a:chOff x="4084728" y="424738"/>
            <a:chExt cx="4102634" cy="3944824"/>
          </a:xfrm>
        </p:grpSpPr>
        <p:pic>
          <p:nvPicPr>
            <p:cNvPr id="3644" name="Google Shape;3644;p422"/>
            <p:cNvPicPr preferRelativeResize="0"/>
            <p:nvPr/>
          </p:nvPicPr>
          <p:blipFill rotWithShape="1">
            <a:blip r:embed="rId3">
              <a:alphaModFix/>
            </a:blip>
            <a:srcRect/>
            <a:stretch/>
          </p:blipFill>
          <p:spPr>
            <a:xfrm>
              <a:off x="4084728" y="424738"/>
              <a:ext cx="4102634" cy="3944824"/>
            </a:xfrm>
            <a:prstGeom prst="rect">
              <a:avLst/>
            </a:prstGeom>
            <a:noFill/>
            <a:ln>
              <a:noFill/>
            </a:ln>
          </p:spPr>
        </p:pic>
        <p:sp>
          <p:nvSpPr>
            <p:cNvPr id="3645" name="Google Shape;3645;p422"/>
            <p:cNvSpPr/>
            <p:nvPr/>
          </p:nvSpPr>
          <p:spPr>
            <a:xfrm>
              <a:off x="4903725" y="948828"/>
              <a:ext cx="1003500" cy="32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Arial"/>
                <a:buNone/>
              </a:pPr>
              <a:r>
                <a:rPr lang="en" sz="1600" i="0" u="none" strike="noStrike" cap="none">
                  <a:solidFill>
                    <a:srgbClr val="FFFFFF"/>
                  </a:solidFill>
                  <a:latin typeface="Proxima Nova"/>
                  <a:ea typeface="Proxima Nova"/>
                  <a:cs typeface="Proxima Nova"/>
                  <a:sym typeface="Proxima Nova"/>
                </a:rPr>
                <a:t>DevOps</a:t>
              </a:r>
              <a:endParaRPr>
                <a:latin typeface="Proxima Nova"/>
                <a:ea typeface="Proxima Nova"/>
                <a:cs typeface="Proxima Nova"/>
                <a:sym typeface="Proxima Nova"/>
              </a:endParaRPr>
            </a:p>
          </p:txBody>
        </p:sp>
        <p:sp>
          <p:nvSpPr>
            <p:cNvPr id="3646" name="Google Shape;3646;p422"/>
            <p:cNvSpPr/>
            <p:nvPr/>
          </p:nvSpPr>
          <p:spPr>
            <a:xfrm>
              <a:off x="6274826" y="888317"/>
              <a:ext cx="1322100" cy="5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Arial"/>
                <a:buNone/>
              </a:pPr>
              <a:r>
                <a:rPr lang="en" sz="1600" i="0" u="none" strike="noStrike" cap="none">
                  <a:solidFill>
                    <a:srgbClr val="FFFFFF"/>
                  </a:solidFill>
                  <a:latin typeface="Proxima Nova"/>
                  <a:ea typeface="Proxima Nova"/>
                  <a:cs typeface="Proxima Nova"/>
                  <a:sym typeface="Proxima Nova"/>
                </a:rPr>
                <a:t>Continuous</a:t>
              </a:r>
              <a:endParaRPr>
                <a:latin typeface="Proxima Nova"/>
                <a:ea typeface="Proxima Nova"/>
                <a:cs typeface="Proxima Nova"/>
                <a:sym typeface="Proxima Nova"/>
              </a:endParaRPr>
            </a:p>
            <a:p>
              <a:pPr marL="0" marR="0" lvl="0" indent="0" algn="ctr" rtl="0">
                <a:lnSpc>
                  <a:spcPct val="100000"/>
                </a:lnSpc>
                <a:spcBef>
                  <a:spcPts val="0"/>
                </a:spcBef>
                <a:spcAft>
                  <a:spcPts val="0"/>
                </a:spcAft>
                <a:buClr>
                  <a:srgbClr val="FFFFFF"/>
                </a:buClr>
                <a:buSzPts val="400"/>
                <a:buFont typeface="Arial"/>
                <a:buNone/>
              </a:pPr>
              <a:r>
                <a:rPr lang="en" sz="1600" i="0" u="none" strike="noStrike" cap="none">
                  <a:solidFill>
                    <a:srgbClr val="FFFFFF"/>
                  </a:solidFill>
                  <a:latin typeface="Proxima Nova"/>
                  <a:ea typeface="Proxima Nova"/>
                  <a:cs typeface="Proxima Nova"/>
                  <a:sym typeface="Proxima Nova"/>
                </a:rPr>
                <a:t>Delivery</a:t>
              </a:r>
              <a:endParaRPr>
                <a:latin typeface="Proxima Nova"/>
                <a:ea typeface="Proxima Nova"/>
                <a:cs typeface="Proxima Nova"/>
                <a:sym typeface="Proxima Nova"/>
              </a:endParaRPr>
            </a:p>
          </p:txBody>
        </p:sp>
        <p:sp>
          <p:nvSpPr>
            <p:cNvPr id="3647" name="Google Shape;3647;p422"/>
            <p:cNvSpPr/>
            <p:nvPr/>
          </p:nvSpPr>
          <p:spPr>
            <a:xfrm>
              <a:off x="6389860" y="3329155"/>
              <a:ext cx="1198200" cy="32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Arial"/>
                <a:buNone/>
              </a:pPr>
              <a:r>
                <a:rPr lang="en" sz="1600" i="0" u="none" strike="noStrike" cap="none">
                  <a:solidFill>
                    <a:srgbClr val="FFFFFF"/>
                  </a:solidFill>
                  <a:latin typeface="Proxima Nova"/>
                  <a:ea typeface="Proxima Nova"/>
                  <a:cs typeface="Proxima Nova"/>
                  <a:sym typeface="Proxima Nova"/>
                </a:rPr>
                <a:t>Containers</a:t>
              </a:r>
              <a:endParaRPr>
                <a:latin typeface="Proxima Nova"/>
                <a:ea typeface="Proxima Nova"/>
                <a:cs typeface="Proxima Nova"/>
                <a:sym typeface="Proxima Nova"/>
              </a:endParaRPr>
            </a:p>
          </p:txBody>
        </p:sp>
        <p:sp>
          <p:nvSpPr>
            <p:cNvPr id="3648" name="Google Shape;3648;p422"/>
            <p:cNvSpPr/>
            <p:nvPr/>
          </p:nvSpPr>
          <p:spPr>
            <a:xfrm>
              <a:off x="4757972" y="3329155"/>
              <a:ext cx="1308600" cy="5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Arial"/>
                <a:buNone/>
              </a:pPr>
              <a:r>
                <a:rPr lang="en" sz="1600" i="0" u="none" strike="noStrike" cap="none">
                  <a:solidFill>
                    <a:srgbClr val="FFFFFF"/>
                  </a:solidFill>
                  <a:latin typeface="Proxima Nova"/>
                  <a:ea typeface="Proxima Nova"/>
                  <a:cs typeface="Proxima Nova"/>
                  <a:sym typeface="Proxima Nova"/>
                </a:rPr>
                <a:t>Micro services</a:t>
              </a:r>
              <a:endParaRPr>
                <a:latin typeface="Proxima Nova"/>
                <a:ea typeface="Proxima Nova"/>
                <a:cs typeface="Proxima Nova"/>
                <a:sym typeface="Proxima Nova"/>
              </a:endParaRPr>
            </a:p>
          </p:txBody>
        </p:sp>
        <p:pic>
          <p:nvPicPr>
            <p:cNvPr id="3649" name="Google Shape;3649;p422"/>
            <p:cNvPicPr preferRelativeResize="0"/>
            <p:nvPr/>
          </p:nvPicPr>
          <p:blipFill rotWithShape="1">
            <a:blip r:embed="rId4">
              <a:alphaModFix/>
            </a:blip>
            <a:srcRect/>
            <a:stretch/>
          </p:blipFill>
          <p:spPr>
            <a:xfrm>
              <a:off x="6565189" y="2740649"/>
              <a:ext cx="880698" cy="494771"/>
            </a:xfrm>
            <a:prstGeom prst="rect">
              <a:avLst/>
            </a:prstGeom>
            <a:noFill/>
            <a:ln>
              <a:noFill/>
            </a:ln>
          </p:spPr>
        </p:pic>
        <p:pic>
          <p:nvPicPr>
            <p:cNvPr id="3650" name="Google Shape;3650;p422"/>
            <p:cNvPicPr preferRelativeResize="0"/>
            <p:nvPr/>
          </p:nvPicPr>
          <p:blipFill rotWithShape="1">
            <a:blip r:embed="rId5">
              <a:alphaModFix/>
            </a:blip>
            <a:srcRect/>
            <a:stretch/>
          </p:blipFill>
          <p:spPr>
            <a:xfrm>
              <a:off x="6707967" y="1492195"/>
              <a:ext cx="599854" cy="571628"/>
            </a:xfrm>
            <a:prstGeom prst="rect">
              <a:avLst/>
            </a:prstGeom>
            <a:noFill/>
            <a:ln>
              <a:noFill/>
            </a:ln>
          </p:spPr>
        </p:pic>
        <p:pic>
          <p:nvPicPr>
            <p:cNvPr id="3651" name="Google Shape;3651;p422"/>
            <p:cNvPicPr preferRelativeResize="0"/>
            <p:nvPr/>
          </p:nvPicPr>
          <p:blipFill rotWithShape="1">
            <a:blip r:embed="rId6">
              <a:alphaModFix/>
            </a:blip>
            <a:srcRect/>
            <a:stretch/>
          </p:blipFill>
          <p:spPr>
            <a:xfrm>
              <a:off x="4827009" y="1492195"/>
              <a:ext cx="948782" cy="461156"/>
            </a:xfrm>
            <a:prstGeom prst="rect">
              <a:avLst/>
            </a:prstGeom>
            <a:noFill/>
            <a:ln>
              <a:noFill/>
            </a:ln>
          </p:spPr>
        </p:pic>
        <p:pic>
          <p:nvPicPr>
            <p:cNvPr id="3652" name="Google Shape;3652;p422"/>
            <p:cNvPicPr preferRelativeResize="0"/>
            <p:nvPr/>
          </p:nvPicPr>
          <p:blipFill rotWithShape="1">
            <a:blip r:embed="rId7">
              <a:alphaModFix/>
            </a:blip>
            <a:srcRect/>
            <a:stretch/>
          </p:blipFill>
          <p:spPr>
            <a:xfrm>
              <a:off x="4938242" y="2779461"/>
              <a:ext cx="853997" cy="549694"/>
            </a:xfrm>
            <a:prstGeom prst="rect">
              <a:avLst/>
            </a:prstGeom>
            <a:noFill/>
            <a:ln>
              <a:noFill/>
            </a:ln>
          </p:spPr>
        </p:pic>
        <p:cxnSp>
          <p:nvCxnSpPr>
            <p:cNvPr id="3653" name="Google Shape;3653;p422"/>
            <p:cNvCxnSpPr>
              <a:stCxn id="3644" idx="1"/>
              <a:endCxn id="3644" idx="3"/>
            </p:cNvCxnSpPr>
            <p:nvPr/>
          </p:nvCxnSpPr>
          <p:spPr>
            <a:xfrm>
              <a:off x="4084728" y="2397150"/>
              <a:ext cx="4102500" cy="0"/>
            </a:xfrm>
            <a:prstGeom prst="straightConnector1">
              <a:avLst/>
            </a:prstGeom>
            <a:noFill/>
            <a:ln w="25400" cap="flat" cmpd="sng">
              <a:solidFill>
                <a:srgbClr val="787878"/>
              </a:solidFill>
              <a:prstDash val="solid"/>
              <a:round/>
              <a:headEnd type="none" w="sm" len="sm"/>
              <a:tailEnd type="none" w="sm" len="sm"/>
            </a:ln>
          </p:spPr>
        </p:cxnSp>
        <p:cxnSp>
          <p:nvCxnSpPr>
            <p:cNvPr id="3654" name="Google Shape;3654;p422"/>
            <p:cNvCxnSpPr>
              <a:stCxn id="3644" idx="0"/>
              <a:endCxn id="3644" idx="2"/>
            </p:cNvCxnSpPr>
            <p:nvPr/>
          </p:nvCxnSpPr>
          <p:spPr>
            <a:xfrm>
              <a:off x="6136045" y="424738"/>
              <a:ext cx="0" cy="3944700"/>
            </a:xfrm>
            <a:prstGeom prst="straightConnector1">
              <a:avLst/>
            </a:prstGeom>
            <a:noFill/>
            <a:ln w="25400" cap="flat" cmpd="sng">
              <a:solidFill>
                <a:srgbClr val="787878"/>
              </a:solidFill>
              <a:prstDash val="solid"/>
              <a:round/>
              <a:headEnd type="none" w="sm" len="sm"/>
              <a:tailEnd type="none" w="sm" len="sm"/>
            </a:ln>
          </p:spPr>
        </p:cxn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8"/>
        <p:cNvGrpSpPr/>
        <p:nvPr/>
      </p:nvGrpSpPr>
      <p:grpSpPr>
        <a:xfrm>
          <a:off x="0" y="0"/>
          <a:ext cx="0" cy="0"/>
          <a:chOff x="0" y="0"/>
          <a:chExt cx="0" cy="0"/>
        </a:xfrm>
      </p:grpSpPr>
      <p:sp>
        <p:nvSpPr>
          <p:cNvPr id="3659" name="Google Shape;3659;p42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Essential Elements of an Enterprise PaaS</a:t>
            </a:r>
            <a:endParaRPr/>
          </a:p>
          <a:p>
            <a:pPr marL="0" lvl="0" indent="0" algn="l" rtl="0">
              <a:spcBef>
                <a:spcPts val="0"/>
              </a:spcBef>
              <a:spcAft>
                <a:spcPts val="0"/>
              </a:spcAft>
              <a:buNone/>
            </a:pPr>
            <a:endParaRPr/>
          </a:p>
        </p:txBody>
      </p:sp>
      <p:sp>
        <p:nvSpPr>
          <p:cNvPr id="3660" name="Google Shape;3660;p423"/>
          <p:cNvSpPr txBox="1"/>
          <p:nvPr/>
        </p:nvSpPr>
        <p:spPr>
          <a:xfrm>
            <a:off x="445675" y="964175"/>
            <a:ext cx="8282400" cy="36918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Consolidated technology stack to support </a:t>
            </a:r>
            <a:r>
              <a:rPr lang="en" b="1">
                <a:latin typeface="Proxima Nova"/>
                <a:ea typeface="Proxima Nova"/>
                <a:cs typeface="Proxima Nova"/>
                <a:sym typeface="Proxima Nova"/>
              </a:rPr>
              <a:t>multiple languages</a:t>
            </a:r>
            <a:r>
              <a:rPr lang="en">
                <a:latin typeface="Proxima Nova"/>
                <a:ea typeface="Proxima Nova"/>
                <a:cs typeface="Proxima Nova"/>
                <a:sym typeface="Proxima Nova"/>
              </a:rPr>
              <a:t> and frameworks</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Built-in and natively managed </a:t>
            </a:r>
            <a:r>
              <a:rPr lang="en" b="1">
                <a:latin typeface="Proxima Nova"/>
                <a:ea typeface="Proxima Nova"/>
                <a:cs typeface="Proxima Nova"/>
                <a:sym typeface="Proxima Nova"/>
              </a:rPr>
              <a:t>marketplace of services</a:t>
            </a:r>
            <a:endParaRPr b="1">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Enhanced </a:t>
            </a:r>
            <a:r>
              <a:rPr lang="en" b="1">
                <a:latin typeface="Proxima Nova"/>
                <a:ea typeface="Proxima Nova"/>
                <a:cs typeface="Proxima Nova"/>
                <a:sym typeface="Proxima Nova"/>
              </a:rPr>
              <a:t>dashboards</a:t>
            </a:r>
            <a:r>
              <a:rPr lang="en">
                <a:latin typeface="Proxima Nova"/>
                <a:ea typeface="Proxima Nova"/>
                <a:cs typeface="Proxima Nova"/>
                <a:sym typeface="Proxima Nova"/>
              </a:rPr>
              <a:t> for app owners</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Operational Agility Essential for Enterprise PaaS</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Enact enterprise </a:t>
            </a:r>
            <a:r>
              <a:rPr lang="en" b="1">
                <a:latin typeface="Proxima Nova"/>
                <a:ea typeface="Proxima Nova"/>
                <a:cs typeface="Proxima Nova"/>
                <a:sym typeface="Proxima Nova"/>
              </a:rPr>
              <a:t>policy</a:t>
            </a:r>
            <a:r>
              <a:rPr lang="en">
                <a:latin typeface="Proxima Nova"/>
                <a:ea typeface="Proxima Nova"/>
                <a:cs typeface="Proxima Nova"/>
                <a:sym typeface="Proxima Nova"/>
              </a:rPr>
              <a:t> controls and </a:t>
            </a:r>
            <a:r>
              <a:rPr lang="en" b="1">
                <a:latin typeface="Proxima Nova"/>
                <a:ea typeface="Proxima Nova"/>
                <a:cs typeface="Proxima Nova"/>
                <a:sym typeface="Proxima Nova"/>
              </a:rPr>
              <a:t>governance</a:t>
            </a:r>
            <a:endParaRPr b="1">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b="1">
                <a:latin typeface="Proxima Nova"/>
                <a:ea typeface="Proxima Nova"/>
                <a:cs typeface="Proxima Nova"/>
                <a:sym typeface="Proxima Nova"/>
              </a:rPr>
              <a:t>Scale</a:t>
            </a:r>
            <a:r>
              <a:rPr lang="en">
                <a:latin typeface="Proxima Nova"/>
                <a:ea typeface="Proxima Nova"/>
                <a:cs typeface="Proxima Nova"/>
                <a:sym typeface="Proxima Nova"/>
              </a:rPr>
              <a:t> to meet peak user demands while reducing hardware costs</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Designed for high application availability (</a:t>
            </a:r>
            <a:r>
              <a:rPr lang="en" b="1">
                <a:latin typeface="Proxima Nova"/>
                <a:ea typeface="Proxima Nova"/>
                <a:cs typeface="Proxima Nova"/>
                <a:sym typeface="Proxima Nova"/>
              </a:rPr>
              <a:t>HA</a:t>
            </a:r>
            <a:r>
              <a:rPr lang="en">
                <a:latin typeface="Proxima Nova"/>
                <a:ea typeface="Proxima Nova"/>
                <a:cs typeface="Proxima Nova"/>
                <a:sym typeface="Proxima Nova"/>
              </a:rPr>
              <a:t>)</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Application </a:t>
            </a:r>
            <a:r>
              <a:rPr lang="en" b="1">
                <a:latin typeface="Proxima Nova"/>
                <a:ea typeface="Proxima Nova"/>
                <a:cs typeface="Proxima Nova"/>
                <a:sym typeface="Proxima Nova"/>
              </a:rPr>
              <a:t>monitoring</a:t>
            </a:r>
            <a:r>
              <a:rPr lang="en">
                <a:latin typeface="Proxima Nova"/>
                <a:ea typeface="Proxima Nova"/>
                <a:cs typeface="Proxima Nova"/>
                <a:sym typeface="Proxima Nova"/>
              </a:rPr>
              <a:t> and </a:t>
            </a:r>
            <a:r>
              <a:rPr lang="en" b="1">
                <a:latin typeface="Proxima Nova"/>
                <a:ea typeface="Proxima Nova"/>
                <a:cs typeface="Proxima Nova"/>
                <a:sym typeface="Proxima Nova"/>
              </a:rPr>
              <a:t>metrics</a:t>
            </a:r>
            <a:endParaRPr b="1">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Flexibility to run your app on any infrastructure cloud</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Built for modern design and development practices</a:t>
            </a:r>
            <a:endParaRPr>
              <a:latin typeface="Proxima Nova"/>
              <a:ea typeface="Proxima Nova"/>
              <a:cs typeface="Proxima Nova"/>
              <a:sym typeface="Proxima Nova"/>
            </a:endParaRPr>
          </a:p>
          <a:p>
            <a:pPr marL="457200" lvl="0" indent="0" algn="l" rtl="0">
              <a:lnSpc>
                <a:spcPct val="150000"/>
              </a:lnSpc>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pic>
        <p:nvPicPr>
          <p:cNvPr id="3665" name="Google Shape;3665;p424"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666" name="Google Shape;3666;p424"/>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667" name="Google Shape;3667;p424"/>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668" name="Google Shape;3668;p424"/>
          <p:cNvGrpSpPr/>
          <p:nvPr/>
        </p:nvGrpSpPr>
        <p:grpSpPr>
          <a:xfrm>
            <a:off x="287525" y="4854556"/>
            <a:ext cx="634914" cy="148716"/>
            <a:chOff x="1841475" y="2392725"/>
            <a:chExt cx="3928925" cy="920275"/>
          </a:xfrm>
        </p:grpSpPr>
        <p:sp>
          <p:nvSpPr>
            <p:cNvPr id="3669" name="Google Shape;3669;p4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77;p424"/>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FaaS</a:t>
            </a:r>
            <a:endParaRPr sz="4000" b="1">
              <a:solidFill>
                <a:srgbClr val="FFFFFF"/>
              </a:solidFill>
              <a:latin typeface="Proxima Nova"/>
              <a:ea typeface="Proxima Nova"/>
              <a:cs typeface="Proxima Nova"/>
              <a:sym typeface="Proxima Nova"/>
            </a:endParaRPr>
          </a:p>
        </p:txBody>
      </p:sp>
      <p:grpSp>
        <p:nvGrpSpPr>
          <p:cNvPr id="3678" name="Google Shape;3678;p424"/>
          <p:cNvGrpSpPr/>
          <p:nvPr/>
        </p:nvGrpSpPr>
        <p:grpSpPr>
          <a:xfrm>
            <a:off x="3669300" y="1711460"/>
            <a:ext cx="1805400" cy="536386"/>
            <a:chOff x="3233750" y="1711500"/>
            <a:chExt cx="1805400" cy="589500"/>
          </a:xfrm>
        </p:grpSpPr>
        <p:cxnSp>
          <p:nvCxnSpPr>
            <p:cNvPr id="3679" name="Google Shape;3679;p424"/>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680" name="Google Shape;3680;p424"/>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681" name="Google Shape;3681;p424"/>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682" name="Google Shape;3682;p424"/>
          <p:cNvGrpSpPr/>
          <p:nvPr/>
        </p:nvGrpSpPr>
        <p:grpSpPr>
          <a:xfrm>
            <a:off x="3669300" y="3019105"/>
            <a:ext cx="1805400" cy="536386"/>
            <a:chOff x="3233750" y="2966075"/>
            <a:chExt cx="1805400" cy="589500"/>
          </a:xfrm>
        </p:grpSpPr>
        <p:cxnSp>
          <p:nvCxnSpPr>
            <p:cNvPr id="3683" name="Google Shape;3683;p42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684" name="Google Shape;3684;p424"/>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685" name="Google Shape;3685;p424"/>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89"/>
        <p:cNvGrpSpPr/>
        <p:nvPr/>
      </p:nvGrpSpPr>
      <p:grpSpPr>
        <a:xfrm>
          <a:off x="0" y="0"/>
          <a:ext cx="0" cy="0"/>
          <a:chOff x="0" y="0"/>
          <a:chExt cx="0" cy="0"/>
        </a:xfrm>
      </p:grpSpPr>
      <p:sp>
        <p:nvSpPr>
          <p:cNvPr id="3690" name="Google Shape;3690;p425"/>
          <p:cNvSpPr/>
          <p:nvPr/>
        </p:nvSpPr>
        <p:spPr>
          <a:xfrm>
            <a:off x="2323263" y="895951"/>
            <a:ext cx="4497600" cy="3351600"/>
          </a:xfrm>
          <a:prstGeom prst="ellipse">
            <a:avLst/>
          </a:prstGeom>
          <a:solidFill>
            <a:srgbClr val="FFFFFF"/>
          </a:solidFill>
          <a:ln w="9525" cap="flat" cmpd="sng">
            <a:solidFill>
              <a:srgbClr val="B7B7B7"/>
            </a:solidFill>
            <a:prstDash val="dash"/>
            <a:round/>
            <a:headEnd type="none" w="sm" len="sm"/>
            <a:tailEnd type="none" w="sm" len="sm"/>
          </a:ln>
        </p:spPr>
        <p:txBody>
          <a:bodyPr spcFirstLastPara="1" wrap="square" lIns="45675" tIns="45675" rIns="45675" bIns="45675" anchor="b"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3691" name="Google Shape;3691;p425"/>
          <p:cNvSpPr txBox="1"/>
          <p:nvPr/>
        </p:nvSpPr>
        <p:spPr>
          <a:xfrm>
            <a:off x="4033725" y="3812195"/>
            <a:ext cx="1229100" cy="302100"/>
          </a:xfrm>
          <a:prstGeom prst="rect">
            <a:avLst/>
          </a:prstGeom>
          <a:noFill/>
          <a:ln>
            <a:noFill/>
          </a:ln>
        </p:spPr>
        <p:txBody>
          <a:bodyPr spcFirstLastPara="1" wrap="square" lIns="91350" tIns="91350" rIns="91350" bIns="91350" anchor="b" anchorCtr="0">
            <a:noAutofit/>
          </a:bodyPr>
          <a:lstStyle/>
          <a:p>
            <a:pPr marL="0" marR="0" lvl="0" indent="0" algn="ctr" rtl="0">
              <a:spcBef>
                <a:spcPts val="0"/>
              </a:spcBef>
              <a:spcAft>
                <a:spcPts val="0"/>
              </a:spcAft>
              <a:buNone/>
            </a:pPr>
            <a:r>
              <a:rPr lang="en" sz="1200" b="1">
                <a:solidFill>
                  <a:srgbClr val="999999"/>
                </a:solidFill>
                <a:latin typeface="Proxima Nova"/>
                <a:ea typeface="Proxima Nova"/>
                <a:cs typeface="Proxima Nova"/>
                <a:sym typeface="Proxima Nova"/>
              </a:rPr>
              <a:t>Hardware</a:t>
            </a:r>
            <a:endParaRPr sz="1200" b="1">
              <a:solidFill>
                <a:srgbClr val="999999"/>
              </a:solidFill>
              <a:latin typeface="Arial"/>
              <a:ea typeface="Arial"/>
              <a:cs typeface="Arial"/>
              <a:sym typeface="Arial"/>
            </a:endParaRPr>
          </a:p>
        </p:txBody>
      </p:sp>
      <p:grpSp>
        <p:nvGrpSpPr>
          <p:cNvPr id="3692" name="Google Shape;3692;p425"/>
          <p:cNvGrpSpPr/>
          <p:nvPr/>
        </p:nvGrpSpPr>
        <p:grpSpPr>
          <a:xfrm>
            <a:off x="2598778" y="899351"/>
            <a:ext cx="3946352" cy="2750326"/>
            <a:chOff x="0" y="-1"/>
            <a:chExt cx="5052300" cy="3512100"/>
          </a:xfrm>
        </p:grpSpPr>
        <p:sp>
          <p:nvSpPr>
            <p:cNvPr id="3693" name="Google Shape;3693;p425"/>
            <p:cNvSpPr/>
            <p:nvPr/>
          </p:nvSpPr>
          <p:spPr>
            <a:xfrm>
              <a:off x="0" y="-1"/>
              <a:ext cx="5052300" cy="3512100"/>
            </a:xfrm>
            <a:prstGeom prst="ellipse">
              <a:avLst/>
            </a:prstGeom>
            <a:solidFill>
              <a:srgbClr val="D8F1ED">
                <a:alpha val="48630"/>
              </a:srgbClr>
            </a:solidFill>
            <a:ln w="9525" cap="flat" cmpd="sng">
              <a:solidFill>
                <a:srgbClr val="999999"/>
              </a:solidFill>
              <a:prstDash val="dash"/>
              <a:round/>
              <a:headEnd type="none" w="sm" len="sm"/>
              <a:tailEnd type="none" w="sm" len="sm"/>
            </a:ln>
          </p:spPr>
          <p:txBody>
            <a:bodyPr spcFirstLastPara="1" wrap="square" lIns="45675" tIns="45675" rIns="45675" bIns="45675" anchor="b"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3694" name="Google Shape;3694;p425"/>
            <p:cNvSpPr txBox="1"/>
            <p:nvPr/>
          </p:nvSpPr>
          <p:spPr>
            <a:xfrm>
              <a:off x="1686273" y="2928193"/>
              <a:ext cx="1784100" cy="426900"/>
            </a:xfrm>
            <a:prstGeom prst="rect">
              <a:avLst/>
            </a:prstGeom>
            <a:noFill/>
            <a:ln>
              <a:noFill/>
            </a:ln>
          </p:spPr>
          <p:txBody>
            <a:bodyPr spcFirstLastPara="1" wrap="square" lIns="91350" tIns="91350" rIns="91350" bIns="91350" anchor="b" anchorCtr="0">
              <a:noAutofit/>
            </a:bodyPr>
            <a:lstStyle/>
            <a:p>
              <a:pPr marL="0" marR="0" lvl="0" indent="0" algn="ctr" rtl="0">
                <a:spcBef>
                  <a:spcPts val="0"/>
                </a:spcBef>
                <a:spcAft>
                  <a:spcPts val="0"/>
                </a:spcAft>
                <a:buNone/>
              </a:pPr>
              <a:r>
                <a:rPr lang="en" sz="1200" b="1">
                  <a:solidFill>
                    <a:srgbClr val="434343"/>
                  </a:solidFill>
                  <a:latin typeface="Proxima Nova"/>
                  <a:ea typeface="Proxima Nova"/>
                  <a:cs typeface="Proxima Nova"/>
                  <a:sym typeface="Proxima Nova"/>
                </a:rPr>
                <a:t>IaaS</a:t>
              </a:r>
              <a:endParaRPr sz="1200" b="1">
                <a:solidFill>
                  <a:srgbClr val="434343"/>
                </a:solidFill>
                <a:latin typeface="Arial"/>
                <a:ea typeface="Arial"/>
                <a:cs typeface="Arial"/>
                <a:sym typeface="Arial"/>
              </a:endParaRPr>
            </a:p>
          </p:txBody>
        </p:sp>
      </p:grpSp>
      <p:grpSp>
        <p:nvGrpSpPr>
          <p:cNvPr id="3695" name="Google Shape;3695;p425"/>
          <p:cNvGrpSpPr/>
          <p:nvPr/>
        </p:nvGrpSpPr>
        <p:grpSpPr>
          <a:xfrm>
            <a:off x="2922969" y="895952"/>
            <a:ext cx="3337753" cy="2194021"/>
            <a:chOff x="0" y="0"/>
            <a:chExt cx="4153500" cy="2829900"/>
          </a:xfrm>
        </p:grpSpPr>
        <p:sp>
          <p:nvSpPr>
            <p:cNvPr id="3696" name="Google Shape;3696;p425"/>
            <p:cNvSpPr/>
            <p:nvPr/>
          </p:nvSpPr>
          <p:spPr>
            <a:xfrm>
              <a:off x="0" y="0"/>
              <a:ext cx="4153500" cy="2829900"/>
            </a:xfrm>
            <a:prstGeom prst="ellipse">
              <a:avLst/>
            </a:prstGeom>
            <a:solidFill>
              <a:srgbClr val="009FDF">
                <a:alpha val="12160"/>
              </a:srgbClr>
            </a:solidFill>
            <a:ln w="9525" cap="flat" cmpd="sng">
              <a:solidFill>
                <a:srgbClr val="009FDF"/>
              </a:solidFill>
              <a:prstDash val="dash"/>
              <a:round/>
              <a:headEnd type="none" w="sm" len="sm"/>
              <a:tailEnd type="none" w="sm" len="sm"/>
            </a:ln>
          </p:spPr>
          <p:txBody>
            <a:bodyPr spcFirstLastPara="1" wrap="square" lIns="45675" tIns="45675" rIns="45675" bIns="45675" anchor="b" anchorCtr="0">
              <a:noAutofit/>
            </a:bodyPr>
            <a:lstStyle/>
            <a:p>
              <a:pPr marL="0" marR="0" lvl="0" indent="0" algn="ctr" rtl="0">
                <a:spcBef>
                  <a:spcPts val="0"/>
                </a:spcBef>
                <a:spcAft>
                  <a:spcPts val="0"/>
                </a:spcAft>
                <a:buNone/>
              </a:pPr>
              <a:endParaRPr sz="1400">
                <a:solidFill>
                  <a:srgbClr val="009FDF"/>
                </a:solidFill>
                <a:latin typeface="Arial"/>
                <a:ea typeface="Arial"/>
                <a:cs typeface="Arial"/>
                <a:sym typeface="Arial"/>
              </a:endParaRPr>
            </a:p>
          </p:txBody>
        </p:sp>
        <p:sp>
          <p:nvSpPr>
            <p:cNvPr id="3697" name="Google Shape;3697;p425"/>
            <p:cNvSpPr txBox="1"/>
            <p:nvPr/>
          </p:nvSpPr>
          <p:spPr>
            <a:xfrm>
              <a:off x="840759" y="2103603"/>
              <a:ext cx="2472000" cy="398700"/>
            </a:xfrm>
            <a:prstGeom prst="rect">
              <a:avLst/>
            </a:prstGeom>
            <a:noFill/>
            <a:ln>
              <a:noFill/>
            </a:ln>
          </p:spPr>
          <p:txBody>
            <a:bodyPr spcFirstLastPara="1" wrap="square" lIns="91350" tIns="91350" rIns="91350" bIns="91350" anchor="b" anchorCtr="0">
              <a:noAutofit/>
            </a:bodyPr>
            <a:lstStyle/>
            <a:p>
              <a:pPr marL="0" marR="0" lvl="0" indent="0" algn="ctr" rtl="0">
                <a:spcBef>
                  <a:spcPts val="0"/>
                </a:spcBef>
                <a:spcAft>
                  <a:spcPts val="0"/>
                </a:spcAft>
                <a:buNone/>
              </a:pPr>
              <a:r>
                <a:rPr lang="en" sz="1200" b="1">
                  <a:solidFill>
                    <a:srgbClr val="009FDF"/>
                  </a:solidFill>
                  <a:latin typeface="Proxima Nova"/>
                  <a:ea typeface="Proxima Nova"/>
                  <a:cs typeface="Proxima Nova"/>
                  <a:sym typeface="Proxima Nova"/>
                </a:rPr>
                <a:t>CaaS</a:t>
              </a:r>
              <a:endParaRPr sz="1200" b="1">
                <a:solidFill>
                  <a:srgbClr val="009FDF"/>
                </a:solidFill>
                <a:latin typeface="Proxima Nova"/>
                <a:ea typeface="Proxima Nova"/>
                <a:cs typeface="Proxima Nova"/>
                <a:sym typeface="Proxima Nova"/>
              </a:endParaRPr>
            </a:p>
          </p:txBody>
        </p:sp>
      </p:grpSp>
      <p:grpSp>
        <p:nvGrpSpPr>
          <p:cNvPr id="3698" name="Google Shape;3698;p425"/>
          <p:cNvGrpSpPr/>
          <p:nvPr/>
        </p:nvGrpSpPr>
        <p:grpSpPr>
          <a:xfrm>
            <a:off x="3429477" y="895951"/>
            <a:ext cx="2348455" cy="1486329"/>
            <a:chOff x="0" y="0"/>
            <a:chExt cx="3006600" cy="1993200"/>
          </a:xfrm>
        </p:grpSpPr>
        <p:sp>
          <p:nvSpPr>
            <p:cNvPr id="3699" name="Google Shape;3699;p425"/>
            <p:cNvSpPr/>
            <p:nvPr/>
          </p:nvSpPr>
          <p:spPr>
            <a:xfrm>
              <a:off x="0" y="0"/>
              <a:ext cx="3006600" cy="1993200"/>
            </a:xfrm>
            <a:prstGeom prst="ellipse">
              <a:avLst/>
            </a:prstGeom>
            <a:solidFill>
              <a:srgbClr val="0066AB">
                <a:alpha val="12160"/>
              </a:srgbClr>
            </a:solidFill>
            <a:ln w="9525" cap="flat" cmpd="sng">
              <a:solidFill>
                <a:srgbClr val="128DD3"/>
              </a:solidFill>
              <a:prstDash val="dash"/>
              <a:round/>
              <a:headEnd type="none" w="sm" len="sm"/>
              <a:tailEnd type="none" w="sm" len="sm"/>
            </a:ln>
          </p:spPr>
          <p:txBody>
            <a:bodyPr spcFirstLastPara="1" wrap="square" lIns="45675" tIns="45675" rIns="45675" bIns="45675" anchor="b"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3700" name="Google Shape;3700;p425"/>
            <p:cNvSpPr txBox="1"/>
            <p:nvPr/>
          </p:nvSpPr>
          <p:spPr>
            <a:xfrm>
              <a:off x="431942" y="1261468"/>
              <a:ext cx="2126100" cy="398700"/>
            </a:xfrm>
            <a:prstGeom prst="rect">
              <a:avLst/>
            </a:prstGeom>
            <a:noFill/>
            <a:ln>
              <a:noFill/>
            </a:ln>
          </p:spPr>
          <p:txBody>
            <a:bodyPr spcFirstLastPara="1" wrap="square" lIns="91350" tIns="91350" rIns="91350" bIns="91350" anchor="b" anchorCtr="0">
              <a:noAutofit/>
            </a:bodyPr>
            <a:lstStyle/>
            <a:p>
              <a:pPr marL="0" marR="0" lvl="0" indent="0" algn="ctr" rtl="0">
                <a:spcBef>
                  <a:spcPts val="0"/>
                </a:spcBef>
                <a:spcAft>
                  <a:spcPts val="0"/>
                </a:spcAft>
                <a:buNone/>
              </a:pPr>
              <a:r>
                <a:rPr lang="en" sz="1200" b="1">
                  <a:solidFill>
                    <a:srgbClr val="0066AB"/>
                  </a:solidFill>
                  <a:latin typeface="Proxima Nova"/>
                  <a:ea typeface="Proxima Nova"/>
                  <a:cs typeface="Proxima Nova"/>
                  <a:sym typeface="Proxima Nova"/>
                </a:rPr>
                <a:t>PaaS</a:t>
              </a:r>
              <a:endParaRPr sz="1200" b="1">
                <a:solidFill>
                  <a:srgbClr val="0066AB"/>
                </a:solidFill>
                <a:latin typeface="Arial"/>
                <a:ea typeface="Arial"/>
                <a:cs typeface="Arial"/>
                <a:sym typeface="Arial"/>
              </a:endParaRPr>
            </a:p>
          </p:txBody>
        </p:sp>
      </p:grpSp>
      <p:grpSp>
        <p:nvGrpSpPr>
          <p:cNvPr id="3701" name="Google Shape;3701;p425"/>
          <p:cNvGrpSpPr/>
          <p:nvPr/>
        </p:nvGrpSpPr>
        <p:grpSpPr>
          <a:xfrm>
            <a:off x="3857409" y="895951"/>
            <a:ext cx="1495728" cy="788146"/>
            <a:chOff x="-1702" y="-2"/>
            <a:chExt cx="1356300" cy="1023300"/>
          </a:xfrm>
        </p:grpSpPr>
        <p:sp>
          <p:nvSpPr>
            <p:cNvPr id="3702" name="Google Shape;3702;p425"/>
            <p:cNvSpPr/>
            <p:nvPr/>
          </p:nvSpPr>
          <p:spPr>
            <a:xfrm>
              <a:off x="64984" y="-2"/>
              <a:ext cx="1226400" cy="1023300"/>
            </a:xfrm>
            <a:prstGeom prst="ellipse">
              <a:avLst/>
            </a:prstGeom>
            <a:solidFill>
              <a:srgbClr val="2E3092">
                <a:alpha val="12160"/>
              </a:srgbClr>
            </a:solidFill>
            <a:ln w="9525" cap="flat" cmpd="sng">
              <a:solidFill>
                <a:srgbClr val="2E3092"/>
              </a:solidFill>
              <a:prstDash val="dash"/>
              <a:round/>
              <a:headEnd type="none" w="sm" len="sm"/>
              <a:tailEnd type="none" w="sm" len="sm"/>
            </a:ln>
          </p:spPr>
          <p:txBody>
            <a:bodyPr spcFirstLastPara="1" wrap="square" lIns="45675" tIns="45675" rIns="45675" bIns="45675" anchor="b"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3703" name="Google Shape;3703;p425"/>
            <p:cNvSpPr txBox="1"/>
            <p:nvPr/>
          </p:nvSpPr>
          <p:spPr>
            <a:xfrm>
              <a:off x="-1702" y="247558"/>
              <a:ext cx="1356300" cy="614700"/>
            </a:xfrm>
            <a:prstGeom prst="rect">
              <a:avLst/>
            </a:prstGeom>
            <a:noFill/>
            <a:ln w="9525" cap="flat" cmpd="sng">
              <a:solidFill>
                <a:srgbClr val="000000">
                  <a:alpha val="0"/>
                </a:srgbClr>
              </a:solidFill>
              <a:prstDash val="dash"/>
              <a:round/>
              <a:headEnd type="none" w="sm" len="sm"/>
              <a:tailEnd type="none" w="sm" len="sm"/>
            </a:ln>
          </p:spPr>
          <p:txBody>
            <a:bodyPr spcFirstLastPara="1" wrap="square" lIns="91350" tIns="91350" rIns="91350" bIns="91350" anchor="b" anchorCtr="0">
              <a:noAutofit/>
            </a:bodyPr>
            <a:lstStyle/>
            <a:p>
              <a:pPr marL="0" marR="0" lvl="0" indent="0" algn="ctr" rtl="0">
                <a:spcBef>
                  <a:spcPts val="0"/>
                </a:spcBef>
                <a:spcAft>
                  <a:spcPts val="0"/>
                </a:spcAft>
                <a:buNone/>
              </a:pPr>
              <a:r>
                <a:rPr lang="en" sz="1200" b="1">
                  <a:solidFill>
                    <a:srgbClr val="2E3092"/>
                  </a:solidFill>
                  <a:latin typeface="Proxima Nova"/>
                  <a:ea typeface="Proxima Nova"/>
                  <a:cs typeface="Proxima Nova"/>
                  <a:sym typeface="Proxima Nova"/>
                </a:rPr>
                <a:t>FaaS</a:t>
              </a:r>
              <a:endParaRPr sz="1200" b="1">
                <a:solidFill>
                  <a:srgbClr val="2E3092"/>
                </a:solidFill>
                <a:latin typeface="Proxima Nova"/>
                <a:ea typeface="Proxima Nova"/>
                <a:cs typeface="Proxima Nova"/>
                <a:sym typeface="Proxima Nova"/>
              </a:endParaRPr>
            </a:p>
          </p:txBody>
        </p:sp>
      </p:grpSp>
      <p:grpSp>
        <p:nvGrpSpPr>
          <p:cNvPr id="3704" name="Google Shape;3704;p425"/>
          <p:cNvGrpSpPr/>
          <p:nvPr/>
        </p:nvGrpSpPr>
        <p:grpSpPr>
          <a:xfrm>
            <a:off x="685800" y="3661475"/>
            <a:ext cx="2900363" cy="484650"/>
            <a:chOff x="914400" y="4444597"/>
            <a:chExt cx="3867150" cy="646200"/>
          </a:xfrm>
        </p:grpSpPr>
        <p:cxnSp>
          <p:nvCxnSpPr>
            <p:cNvPr id="3705" name="Google Shape;3705;p425"/>
            <p:cNvCxnSpPr/>
            <p:nvPr/>
          </p:nvCxnSpPr>
          <p:spPr>
            <a:xfrm rot="10800000">
              <a:off x="2609850" y="4781550"/>
              <a:ext cx="2171700" cy="0"/>
            </a:xfrm>
            <a:prstGeom prst="straightConnector1">
              <a:avLst/>
            </a:prstGeom>
            <a:noFill/>
            <a:ln w="9525" cap="flat" cmpd="sng">
              <a:solidFill>
                <a:srgbClr val="727272"/>
              </a:solidFill>
              <a:prstDash val="solid"/>
              <a:round/>
              <a:headEnd type="none" w="sm" len="sm"/>
              <a:tailEnd type="none" w="sm" len="sm"/>
            </a:ln>
          </p:spPr>
        </p:cxnSp>
        <p:sp>
          <p:nvSpPr>
            <p:cNvPr id="3706" name="Google Shape;3706;p425"/>
            <p:cNvSpPr txBox="1"/>
            <p:nvPr/>
          </p:nvSpPr>
          <p:spPr>
            <a:xfrm>
              <a:off x="914400" y="4444597"/>
              <a:ext cx="1676400" cy="646200"/>
            </a:xfrm>
            <a:prstGeom prst="rect">
              <a:avLst/>
            </a:prstGeom>
            <a:noFill/>
            <a:ln>
              <a:noFill/>
            </a:ln>
          </p:spPr>
          <p:txBody>
            <a:bodyPr spcFirstLastPara="1" wrap="square" lIns="68550" tIns="34275" rIns="68550" bIns="34275" anchor="t" anchorCtr="0">
              <a:noAutofit/>
            </a:bodyPr>
            <a:lstStyle/>
            <a:p>
              <a:pPr marL="0" marR="0" lvl="0" indent="0" algn="r" rtl="0">
                <a:spcBef>
                  <a:spcPts val="0"/>
                </a:spcBef>
                <a:spcAft>
                  <a:spcPts val="0"/>
                </a:spcAft>
                <a:buNone/>
              </a:pPr>
              <a:r>
                <a:rPr lang="en" sz="1350">
                  <a:latin typeface="Proxima Nova"/>
                  <a:ea typeface="Proxima Nova"/>
                  <a:cs typeface="Proxima Nova"/>
                  <a:sym typeface="Proxima Nova"/>
                </a:rPr>
                <a:t>HPE, Dell, IBM, Lenovo</a:t>
              </a:r>
              <a:endParaRPr sz="1050">
                <a:latin typeface="Arial"/>
                <a:ea typeface="Arial"/>
                <a:cs typeface="Arial"/>
                <a:sym typeface="Arial"/>
              </a:endParaRPr>
            </a:p>
          </p:txBody>
        </p:sp>
      </p:grpSp>
      <p:grpSp>
        <p:nvGrpSpPr>
          <p:cNvPr id="3707" name="Google Shape;3707;p425"/>
          <p:cNvGrpSpPr/>
          <p:nvPr/>
        </p:nvGrpSpPr>
        <p:grpSpPr>
          <a:xfrm>
            <a:off x="5427563" y="3047112"/>
            <a:ext cx="3316274" cy="484650"/>
            <a:chOff x="7236751" y="3625447"/>
            <a:chExt cx="4421699" cy="646200"/>
          </a:xfrm>
        </p:grpSpPr>
        <p:cxnSp>
          <p:nvCxnSpPr>
            <p:cNvPr id="3708" name="Google Shape;3708;p425"/>
            <p:cNvCxnSpPr/>
            <p:nvPr/>
          </p:nvCxnSpPr>
          <p:spPr>
            <a:xfrm>
              <a:off x="7236751" y="3962400"/>
              <a:ext cx="2345400" cy="0"/>
            </a:xfrm>
            <a:prstGeom prst="straightConnector1">
              <a:avLst/>
            </a:prstGeom>
            <a:noFill/>
            <a:ln w="9525" cap="flat" cmpd="sng">
              <a:solidFill>
                <a:srgbClr val="727272"/>
              </a:solidFill>
              <a:prstDash val="solid"/>
              <a:round/>
              <a:headEnd type="none" w="sm" len="sm"/>
              <a:tailEnd type="none" w="sm" len="sm"/>
            </a:ln>
          </p:spPr>
        </p:cxnSp>
        <p:sp>
          <p:nvSpPr>
            <p:cNvPr id="3709" name="Google Shape;3709;p425"/>
            <p:cNvSpPr txBox="1"/>
            <p:nvPr/>
          </p:nvSpPr>
          <p:spPr>
            <a:xfrm>
              <a:off x="9696450" y="3625447"/>
              <a:ext cx="1962000" cy="6462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 sz="1350">
                  <a:latin typeface="Proxima Nova"/>
                  <a:ea typeface="Proxima Nova"/>
                  <a:cs typeface="Proxima Nova"/>
                  <a:sym typeface="Proxima Nova"/>
                </a:rPr>
                <a:t>AWS, Microsoft Azure, GCP, VMware</a:t>
              </a:r>
              <a:endParaRPr sz="1050">
                <a:latin typeface="Arial"/>
                <a:ea typeface="Arial"/>
                <a:cs typeface="Arial"/>
                <a:sym typeface="Arial"/>
              </a:endParaRPr>
            </a:p>
          </p:txBody>
        </p:sp>
      </p:grpSp>
      <p:grpSp>
        <p:nvGrpSpPr>
          <p:cNvPr id="3710" name="Google Shape;3710;p425"/>
          <p:cNvGrpSpPr/>
          <p:nvPr/>
        </p:nvGrpSpPr>
        <p:grpSpPr>
          <a:xfrm>
            <a:off x="0" y="2296553"/>
            <a:ext cx="3737357" cy="692550"/>
            <a:chOff x="0" y="2624706"/>
            <a:chExt cx="4983142" cy="923400"/>
          </a:xfrm>
        </p:grpSpPr>
        <p:cxnSp>
          <p:nvCxnSpPr>
            <p:cNvPr id="3711" name="Google Shape;3711;p425"/>
            <p:cNvCxnSpPr/>
            <p:nvPr/>
          </p:nvCxnSpPr>
          <p:spPr>
            <a:xfrm rot="10800000">
              <a:off x="2305042" y="3075959"/>
              <a:ext cx="2678100" cy="0"/>
            </a:xfrm>
            <a:prstGeom prst="straightConnector1">
              <a:avLst/>
            </a:prstGeom>
            <a:noFill/>
            <a:ln w="9525" cap="flat" cmpd="sng">
              <a:solidFill>
                <a:srgbClr val="727272"/>
              </a:solidFill>
              <a:prstDash val="solid"/>
              <a:round/>
              <a:headEnd type="none" w="sm" len="sm"/>
              <a:tailEnd type="none" w="sm" len="sm"/>
            </a:ln>
          </p:spPr>
        </p:cxnSp>
        <p:sp>
          <p:nvSpPr>
            <p:cNvPr id="3712" name="Google Shape;3712;p425"/>
            <p:cNvSpPr txBox="1"/>
            <p:nvPr/>
          </p:nvSpPr>
          <p:spPr>
            <a:xfrm>
              <a:off x="0" y="2624706"/>
              <a:ext cx="2305200" cy="923400"/>
            </a:xfrm>
            <a:prstGeom prst="rect">
              <a:avLst/>
            </a:prstGeom>
            <a:noFill/>
            <a:ln>
              <a:noFill/>
            </a:ln>
          </p:spPr>
          <p:txBody>
            <a:bodyPr spcFirstLastPara="1" wrap="square" lIns="68550" tIns="34275" rIns="68550" bIns="34275" anchor="t" anchorCtr="0">
              <a:noAutofit/>
            </a:bodyPr>
            <a:lstStyle/>
            <a:p>
              <a:pPr marL="0" marR="0" lvl="0" indent="0" algn="r" rtl="0">
                <a:spcBef>
                  <a:spcPts val="0"/>
                </a:spcBef>
                <a:spcAft>
                  <a:spcPts val="0"/>
                </a:spcAft>
                <a:buNone/>
              </a:pPr>
              <a:r>
                <a:rPr lang="en" sz="1350">
                  <a:latin typeface="Proxima Nova"/>
                  <a:ea typeface="Proxima Nova"/>
                  <a:cs typeface="Proxima Nova"/>
                  <a:sym typeface="Proxima Nova"/>
                </a:rPr>
                <a:t>PKS, GKE, OpenShift, AWS Fargate, Kubernetes</a:t>
              </a:r>
              <a:endParaRPr sz="1050">
                <a:latin typeface="Arial"/>
                <a:ea typeface="Arial"/>
                <a:cs typeface="Arial"/>
                <a:sym typeface="Arial"/>
              </a:endParaRPr>
            </a:p>
          </p:txBody>
        </p:sp>
      </p:grpSp>
      <p:grpSp>
        <p:nvGrpSpPr>
          <p:cNvPr id="3713" name="Google Shape;3713;p425"/>
          <p:cNvGrpSpPr/>
          <p:nvPr/>
        </p:nvGrpSpPr>
        <p:grpSpPr>
          <a:xfrm>
            <a:off x="5177052" y="1684098"/>
            <a:ext cx="3259124" cy="484650"/>
            <a:chOff x="6902737" y="1808095"/>
            <a:chExt cx="4345499" cy="646200"/>
          </a:xfrm>
        </p:grpSpPr>
        <p:cxnSp>
          <p:nvCxnSpPr>
            <p:cNvPr id="3714" name="Google Shape;3714;p425"/>
            <p:cNvCxnSpPr/>
            <p:nvPr/>
          </p:nvCxnSpPr>
          <p:spPr>
            <a:xfrm>
              <a:off x="6902737" y="2145048"/>
              <a:ext cx="2191800" cy="0"/>
            </a:xfrm>
            <a:prstGeom prst="straightConnector1">
              <a:avLst/>
            </a:prstGeom>
            <a:noFill/>
            <a:ln w="9525" cap="flat" cmpd="sng">
              <a:solidFill>
                <a:srgbClr val="727272"/>
              </a:solidFill>
              <a:prstDash val="solid"/>
              <a:round/>
              <a:headEnd type="none" w="sm" len="sm"/>
              <a:tailEnd type="none" w="sm" len="sm"/>
            </a:ln>
          </p:spPr>
        </p:cxnSp>
        <p:sp>
          <p:nvSpPr>
            <p:cNvPr id="3715" name="Google Shape;3715;p425"/>
            <p:cNvSpPr txBox="1"/>
            <p:nvPr/>
          </p:nvSpPr>
          <p:spPr>
            <a:xfrm>
              <a:off x="9286236" y="1808095"/>
              <a:ext cx="1962000" cy="6462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 sz="1350">
                  <a:latin typeface="Proxima Nova"/>
                  <a:ea typeface="Proxima Nova"/>
                  <a:cs typeface="Proxima Nova"/>
                  <a:sym typeface="Proxima Nova"/>
                </a:rPr>
                <a:t>PCF, Azure App Service, Heroku</a:t>
              </a:r>
              <a:endParaRPr sz="1350">
                <a:latin typeface="Proxima Nova"/>
                <a:ea typeface="Proxima Nova"/>
                <a:cs typeface="Proxima Nova"/>
                <a:sym typeface="Proxima Nova"/>
              </a:endParaRPr>
            </a:p>
          </p:txBody>
        </p:sp>
      </p:grpSp>
      <p:grpSp>
        <p:nvGrpSpPr>
          <p:cNvPr id="3716" name="Google Shape;3716;p425"/>
          <p:cNvGrpSpPr/>
          <p:nvPr/>
        </p:nvGrpSpPr>
        <p:grpSpPr>
          <a:xfrm>
            <a:off x="228600" y="1024618"/>
            <a:ext cx="3959418" cy="692550"/>
            <a:chOff x="304800" y="928791"/>
            <a:chExt cx="5279224" cy="923400"/>
          </a:xfrm>
        </p:grpSpPr>
        <p:cxnSp>
          <p:nvCxnSpPr>
            <p:cNvPr id="3717" name="Google Shape;3717;p425"/>
            <p:cNvCxnSpPr/>
            <p:nvPr/>
          </p:nvCxnSpPr>
          <p:spPr>
            <a:xfrm rot="10800000">
              <a:off x="3097624" y="1387636"/>
              <a:ext cx="2486400" cy="0"/>
            </a:xfrm>
            <a:prstGeom prst="straightConnector1">
              <a:avLst/>
            </a:prstGeom>
            <a:noFill/>
            <a:ln w="9525" cap="flat" cmpd="sng">
              <a:solidFill>
                <a:srgbClr val="727272"/>
              </a:solidFill>
              <a:prstDash val="solid"/>
              <a:round/>
              <a:headEnd type="none" w="sm" len="sm"/>
              <a:tailEnd type="none" w="sm" len="sm"/>
            </a:ln>
          </p:spPr>
        </p:cxnSp>
        <p:sp>
          <p:nvSpPr>
            <p:cNvPr id="3718" name="Google Shape;3718;p425"/>
            <p:cNvSpPr txBox="1"/>
            <p:nvPr/>
          </p:nvSpPr>
          <p:spPr>
            <a:xfrm>
              <a:off x="304800" y="928791"/>
              <a:ext cx="2592600" cy="923400"/>
            </a:xfrm>
            <a:prstGeom prst="rect">
              <a:avLst/>
            </a:prstGeom>
            <a:noFill/>
            <a:ln>
              <a:noFill/>
            </a:ln>
          </p:spPr>
          <p:txBody>
            <a:bodyPr spcFirstLastPara="1" wrap="square" lIns="68550" tIns="34275" rIns="68550" bIns="34275" anchor="t" anchorCtr="0">
              <a:noAutofit/>
            </a:bodyPr>
            <a:lstStyle/>
            <a:p>
              <a:pPr marL="0" marR="0" lvl="0" indent="0" algn="r" rtl="0">
                <a:spcBef>
                  <a:spcPts val="0"/>
                </a:spcBef>
                <a:spcAft>
                  <a:spcPts val="0"/>
                </a:spcAft>
                <a:buNone/>
              </a:pPr>
              <a:r>
                <a:rPr lang="en" sz="1350">
                  <a:latin typeface="Proxima Nova"/>
                  <a:ea typeface="Proxima Nova"/>
                  <a:cs typeface="Proxima Nova"/>
                  <a:sym typeface="Proxima Nova"/>
                </a:rPr>
                <a:t>AWS Lambda, Azure Functions, OpenWhisk, kubeless, PFS</a:t>
              </a:r>
              <a:endParaRPr sz="1050">
                <a:latin typeface="Arial"/>
                <a:ea typeface="Arial"/>
                <a:cs typeface="Arial"/>
                <a:sym typeface="Arial"/>
              </a:endParaRPr>
            </a:p>
          </p:txBody>
        </p:sp>
      </p:grpSp>
      <p:sp>
        <p:nvSpPr>
          <p:cNvPr id="3719" name="Google Shape;3719;p425"/>
          <p:cNvSpPr txBox="1"/>
          <p:nvPr/>
        </p:nvSpPr>
        <p:spPr>
          <a:xfrm>
            <a:off x="230275" y="80225"/>
            <a:ext cx="8787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Proxima Nova"/>
                <a:ea typeface="Proxima Nova"/>
                <a:cs typeface="Proxima Nova"/>
                <a:sym typeface="Proxima Nova"/>
              </a:rPr>
              <a:t>Abstractions</a:t>
            </a:r>
            <a:endParaRPr sz="2500" b="1">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3"/>
        <p:cNvGrpSpPr/>
        <p:nvPr/>
      </p:nvGrpSpPr>
      <p:grpSpPr>
        <a:xfrm>
          <a:off x="0" y="0"/>
          <a:ext cx="0" cy="0"/>
          <a:chOff x="0" y="0"/>
          <a:chExt cx="0" cy="0"/>
        </a:xfrm>
      </p:grpSpPr>
      <p:sp>
        <p:nvSpPr>
          <p:cNvPr id="3724" name="Google Shape;3724;p426"/>
          <p:cNvSpPr txBox="1"/>
          <p:nvPr/>
        </p:nvSpPr>
        <p:spPr>
          <a:xfrm>
            <a:off x="1541996"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3725" name="Google Shape;3725;p426" descr="pasted-image.tiff"/>
          <p:cNvPicPr preferRelativeResize="0"/>
          <p:nvPr/>
        </p:nvPicPr>
        <p:blipFill rotWithShape="1">
          <a:blip r:embed="rId3">
            <a:alphaModFix/>
          </a:blip>
          <a:srcRect/>
          <a:stretch/>
        </p:blipFill>
        <p:spPr>
          <a:xfrm>
            <a:off x="1802096" y="1333173"/>
            <a:ext cx="1067100" cy="1067100"/>
          </a:xfrm>
          <a:prstGeom prst="rect">
            <a:avLst/>
          </a:prstGeom>
          <a:noFill/>
          <a:ln>
            <a:noFill/>
          </a:ln>
        </p:spPr>
      </p:pic>
      <p:sp>
        <p:nvSpPr>
          <p:cNvPr id="3726" name="Google Shape;3726;p426"/>
          <p:cNvSpPr txBox="1"/>
          <p:nvPr/>
        </p:nvSpPr>
        <p:spPr>
          <a:xfrm>
            <a:off x="6659811" y="2432099"/>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sp>
        <p:nvSpPr>
          <p:cNvPr id="3727" name="Google Shape;3727;p426"/>
          <p:cNvSpPr txBox="1"/>
          <p:nvPr/>
        </p:nvSpPr>
        <p:spPr>
          <a:xfrm>
            <a:off x="2978733"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3728" name="Google Shape;3728;p426" descr="pasted-image.tiff"/>
          <p:cNvPicPr preferRelativeResize="0"/>
          <p:nvPr/>
        </p:nvPicPr>
        <p:blipFill rotWithShape="1">
          <a:blip r:embed="rId4">
            <a:alphaModFix/>
          </a:blip>
          <a:srcRect/>
          <a:stretch/>
        </p:blipFill>
        <p:spPr>
          <a:xfrm>
            <a:off x="2902383" y="2789519"/>
            <a:ext cx="1740000" cy="1067100"/>
          </a:xfrm>
          <a:prstGeom prst="rect">
            <a:avLst/>
          </a:prstGeom>
          <a:noFill/>
          <a:ln>
            <a:noFill/>
          </a:ln>
        </p:spPr>
      </p:pic>
      <p:sp>
        <p:nvSpPr>
          <p:cNvPr id="3729" name="Google Shape;3729;p426"/>
          <p:cNvSpPr txBox="1"/>
          <p:nvPr/>
        </p:nvSpPr>
        <p:spPr>
          <a:xfrm>
            <a:off x="421512"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3730" name="Google Shape;3730;p426" descr="pasted-image.tiff"/>
          <p:cNvPicPr preferRelativeResize="0"/>
          <p:nvPr/>
        </p:nvPicPr>
        <p:blipFill rotWithShape="1">
          <a:blip r:embed="rId5">
            <a:alphaModFix/>
          </a:blip>
          <a:srcRect/>
          <a:stretch/>
        </p:blipFill>
        <p:spPr>
          <a:xfrm>
            <a:off x="568362" y="2789519"/>
            <a:ext cx="1293600" cy="1067100"/>
          </a:xfrm>
          <a:prstGeom prst="rect">
            <a:avLst/>
          </a:prstGeom>
          <a:noFill/>
          <a:ln>
            <a:noFill/>
          </a:ln>
        </p:spPr>
      </p:pic>
      <p:pic>
        <p:nvPicPr>
          <p:cNvPr id="3731" name="Google Shape;3731;p426" descr="pasted-image.tiff"/>
          <p:cNvPicPr preferRelativeResize="0"/>
          <p:nvPr/>
        </p:nvPicPr>
        <p:blipFill rotWithShape="1">
          <a:blip r:embed="rId6">
            <a:alphaModFix/>
          </a:blip>
          <a:srcRect/>
          <a:stretch/>
        </p:blipFill>
        <p:spPr>
          <a:xfrm>
            <a:off x="4548168" y="1514853"/>
            <a:ext cx="841800" cy="837900"/>
          </a:xfrm>
          <a:prstGeom prst="rect">
            <a:avLst/>
          </a:prstGeom>
          <a:noFill/>
          <a:ln>
            <a:noFill/>
          </a:ln>
        </p:spPr>
      </p:pic>
      <p:sp>
        <p:nvSpPr>
          <p:cNvPr id="3732" name="Google Shape;3732;p426"/>
          <p:cNvSpPr txBox="1"/>
          <p:nvPr/>
        </p:nvSpPr>
        <p:spPr>
          <a:xfrm>
            <a:off x="4175418"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sp>
        <p:nvSpPr>
          <p:cNvPr id="3733" name="Google Shape;3733;p426"/>
          <p:cNvSpPr txBox="1"/>
          <p:nvPr/>
        </p:nvSpPr>
        <p:spPr>
          <a:xfrm>
            <a:off x="5234527" y="3826513"/>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3734" name="Google Shape;3734;p426" descr="pasted-image.png"/>
          <p:cNvPicPr preferRelativeResize="0"/>
          <p:nvPr/>
        </p:nvPicPr>
        <p:blipFill rotWithShape="1">
          <a:blip r:embed="rId7">
            <a:alphaModFix/>
          </a:blip>
          <a:srcRect l="6250" t="5260" r="5845" b="5278"/>
          <a:stretch/>
        </p:blipFill>
        <p:spPr>
          <a:xfrm>
            <a:off x="5720227" y="3124198"/>
            <a:ext cx="615900" cy="613200"/>
          </a:xfrm>
          <a:custGeom>
            <a:avLst/>
            <a:gdLst/>
            <a:ahLst/>
            <a:cxnLst/>
            <a:rect l="l" t="t" r="r" b="b"/>
            <a:pathLst>
              <a:path w="120000" h="120000" extrusionOk="0">
                <a:moveTo>
                  <a:pt x="59472" y="0"/>
                </a:moveTo>
                <a:cubicBezTo>
                  <a:pt x="6061" y="0"/>
                  <a:pt x="5833" y="38"/>
                  <a:pt x="3083" y="3945"/>
                </a:cubicBezTo>
                <a:cubicBezTo>
                  <a:pt x="1022" y="6874"/>
                  <a:pt x="0" y="33425"/>
                  <a:pt x="0" y="59999"/>
                </a:cubicBezTo>
                <a:cubicBezTo>
                  <a:pt x="0" y="86574"/>
                  <a:pt x="1022" y="113192"/>
                  <a:pt x="3083" y="116126"/>
                </a:cubicBezTo>
                <a:cubicBezTo>
                  <a:pt x="5833" y="120033"/>
                  <a:pt x="6061" y="119999"/>
                  <a:pt x="59472" y="119999"/>
                </a:cubicBezTo>
                <a:cubicBezTo>
                  <a:pt x="102994" y="119999"/>
                  <a:pt x="113772" y="119566"/>
                  <a:pt x="116561" y="117532"/>
                </a:cubicBezTo>
                <a:cubicBezTo>
                  <a:pt x="119844" y="115148"/>
                  <a:pt x="120000" y="112403"/>
                  <a:pt x="120000" y="59999"/>
                </a:cubicBezTo>
                <a:cubicBezTo>
                  <a:pt x="120000" y="7596"/>
                  <a:pt x="119844" y="4923"/>
                  <a:pt x="116561" y="2534"/>
                </a:cubicBezTo>
                <a:cubicBezTo>
                  <a:pt x="113772" y="500"/>
                  <a:pt x="102994" y="0"/>
                  <a:pt x="59472" y="0"/>
                </a:cubicBezTo>
                <a:close/>
              </a:path>
            </a:pathLst>
          </a:custGeom>
          <a:noFill/>
          <a:ln>
            <a:noFill/>
          </a:ln>
        </p:spPr>
      </p:pic>
      <p:pic>
        <p:nvPicPr>
          <p:cNvPr id="3735" name="Google Shape;3735;p426" descr="Screen Shot 2017-10-19 at 1.52.10 PM.png"/>
          <p:cNvPicPr preferRelativeResize="0"/>
          <p:nvPr/>
        </p:nvPicPr>
        <p:blipFill>
          <a:blip r:embed="rId8">
            <a:alphaModFix/>
          </a:blip>
          <a:stretch>
            <a:fillRect/>
          </a:stretch>
        </p:blipFill>
        <p:spPr>
          <a:xfrm>
            <a:off x="6834774" y="1542623"/>
            <a:ext cx="1237375" cy="786625"/>
          </a:xfrm>
          <a:prstGeom prst="rect">
            <a:avLst/>
          </a:prstGeom>
          <a:noFill/>
          <a:ln>
            <a:noFill/>
          </a:ln>
        </p:spPr>
      </p:pic>
      <p:sp>
        <p:nvSpPr>
          <p:cNvPr id="3736" name="Google Shape;3736;p42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666666"/>
              </a:buClr>
              <a:buFont typeface="Proxima Nova"/>
              <a:buNone/>
            </a:pPr>
            <a:r>
              <a:rPr lang="en"/>
              <a:t>There are many ways to package and run </a:t>
            </a:r>
            <a:endParaRPr/>
          </a:p>
          <a:p>
            <a:pPr marL="0" lvl="0" indent="0" algn="l" rtl="0">
              <a:spcBef>
                <a:spcPts val="0"/>
              </a:spcBef>
              <a:spcAft>
                <a:spcPts val="0"/>
              </a:spcAft>
              <a:buNone/>
            </a:pPr>
            <a:r>
              <a:rPr lang="en"/>
              <a:t>workloads in the cloud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0"/>
        <p:cNvGrpSpPr/>
        <p:nvPr/>
      </p:nvGrpSpPr>
      <p:grpSpPr>
        <a:xfrm>
          <a:off x="0" y="0"/>
          <a:ext cx="0" cy="0"/>
          <a:chOff x="0" y="0"/>
          <a:chExt cx="0" cy="0"/>
        </a:xfrm>
      </p:grpSpPr>
      <p:sp>
        <p:nvSpPr>
          <p:cNvPr id="3741" name="Google Shape;3741;p427"/>
          <p:cNvSpPr/>
          <p:nvPr/>
        </p:nvSpPr>
        <p:spPr>
          <a:xfrm>
            <a:off x="1182483" y="3270925"/>
            <a:ext cx="7083000" cy="2497200"/>
          </a:xfrm>
          <a:custGeom>
            <a:avLst/>
            <a:gdLst/>
            <a:ahLst/>
            <a:cxnLst/>
            <a:rect l="l" t="t" r="r" b="b"/>
            <a:pathLst>
              <a:path w="120000" h="120000" extrusionOk="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427"/>
          <p:cNvSpPr/>
          <p:nvPr/>
        </p:nvSpPr>
        <p:spPr>
          <a:xfrm>
            <a:off x="1312564" y="3658939"/>
            <a:ext cx="6723300" cy="2067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427"/>
          <p:cNvSpPr txBox="1"/>
          <p:nvPr/>
        </p:nvSpPr>
        <p:spPr>
          <a:xfrm>
            <a:off x="1767152" y="1874123"/>
            <a:ext cx="1369800" cy="264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3744" name="Google Shape;3744;p427" descr="pasted-image.tiff"/>
          <p:cNvPicPr preferRelativeResize="0"/>
          <p:nvPr/>
        </p:nvPicPr>
        <p:blipFill rotWithShape="1">
          <a:blip r:embed="rId3">
            <a:alphaModFix/>
          </a:blip>
          <a:srcRect/>
          <a:stretch/>
        </p:blipFill>
        <p:spPr>
          <a:xfrm>
            <a:off x="2037348" y="1057333"/>
            <a:ext cx="921000" cy="921000"/>
          </a:xfrm>
          <a:prstGeom prst="rect">
            <a:avLst/>
          </a:prstGeom>
          <a:noFill/>
          <a:ln>
            <a:noFill/>
          </a:ln>
        </p:spPr>
      </p:pic>
      <p:sp>
        <p:nvSpPr>
          <p:cNvPr id="3745" name="Google Shape;3745;p427"/>
          <p:cNvSpPr txBox="1"/>
          <p:nvPr/>
        </p:nvSpPr>
        <p:spPr>
          <a:xfrm>
            <a:off x="6778757" y="2244875"/>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pic>
        <p:nvPicPr>
          <p:cNvPr id="3746" name="Google Shape;3746;p427" descr="pasted-image.tiff"/>
          <p:cNvPicPr preferRelativeResize="0"/>
          <p:nvPr/>
        </p:nvPicPr>
        <p:blipFill rotWithShape="1">
          <a:blip r:embed="rId4">
            <a:alphaModFix/>
          </a:blip>
          <a:srcRect/>
          <a:stretch/>
        </p:blipFill>
        <p:spPr>
          <a:xfrm>
            <a:off x="4695463" y="1246161"/>
            <a:ext cx="778500" cy="775200"/>
          </a:xfrm>
          <a:prstGeom prst="rect">
            <a:avLst/>
          </a:prstGeom>
          <a:noFill/>
          <a:ln>
            <a:noFill/>
          </a:ln>
        </p:spPr>
      </p:pic>
      <p:sp>
        <p:nvSpPr>
          <p:cNvPr id="3747" name="Google Shape;3747;p427"/>
          <p:cNvSpPr txBox="1"/>
          <p:nvPr/>
        </p:nvSpPr>
        <p:spPr>
          <a:xfrm>
            <a:off x="4350691" y="2067538"/>
            <a:ext cx="1468200" cy="2373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pic>
        <p:nvPicPr>
          <p:cNvPr id="3748" name="Google Shape;3748;p427" descr="Screen Shot 2017-10-19 at 1.52.10 PM.png"/>
          <p:cNvPicPr preferRelativeResize="0"/>
          <p:nvPr/>
        </p:nvPicPr>
        <p:blipFill>
          <a:blip r:embed="rId5">
            <a:alphaModFix/>
          </a:blip>
          <a:stretch>
            <a:fillRect/>
          </a:stretch>
        </p:blipFill>
        <p:spPr>
          <a:xfrm>
            <a:off x="6872976" y="1246150"/>
            <a:ext cx="1212625" cy="770900"/>
          </a:xfrm>
          <a:prstGeom prst="rect">
            <a:avLst/>
          </a:prstGeom>
          <a:noFill/>
          <a:ln>
            <a:noFill/>
          </a:ln>
        </p:spPr>
      </p:pic>
      <p:sp>
        <p:nvSpPr>
          <p:cNvPr id="3749" name="Google Shape;3749;p427"/>
          <p:cNvSpPr txBox="1"/>
          <p:nvPr/>
        </p:nvSpPr>
        <p:spPr>
          <a:xfrm>
            <a:off x="5660195" y="3107930"/>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3750" name="Google Shape;3750;p427" descr="pasted-image.png"/>
          <p:cNvPicPr preferRelativeResize="0"/>
          <p:nvPr/>
        </p:nvPicPr>
        <p:blipFill rotWithShape="1">
          <a:blip r:embed="rId6">
            <a:alphaModFix/>
          </a:blip>
          <a:srcRect l="6251" t="5262" r="5820" b="5235"/>
          <a:stretch/>
        </p:blipFill>
        <p:spPr>
          <a:xfrm>
            <a:off x="6080226" y="2407584"/>
            <a:ext cx="628200" cy="625800"/>
          </a:xfrm>
          <a:custGeom>
            <a:avLst/>
            <a:gdLst/>
            <a:ahLst/>
            <a:cxnLst/>
            <a:rect l="l" t="t" r="r" b="b"/>
            <a:pathLst>
              <a:path w="120000" h="120000" extrusionOk="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pic>
      <p:sp>
        <p:nvSpPr>
          <p:cNvPr id="3751" name="Google Shape;3751;p427"/>
          <p:cNvSpPr txBox="1"/>
          <p:nvPr/>
        </p:nvSpPr>
        <p:spPr>
          <a:xfrm>
            <a:off x="3211568" y="3141436"/>
            <a:ext cx="1391100" cy="2247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3752" name="Google Shape;3752;p427" descr="pasted-image.tiff"/>
          <p:cNvPicPr preferRelativeResize="0"/>
          <p:nvPr/>
        </p:nvPicPr>
        <p:blipFill rotWithShape="1">
          <a:blip r:embed="rId7">
            <a:alphaModFix/>
          </a:blip>
          <a:srcRect/>
          <a:stretch/>
        </p:blipFill>
        <p:spPr>
          <a:xfrm>
            <a:off x="3144604" y="2221766"/>
            <a:ext cx="1524900" cy="935400"/>
          </a:xfrm>
          <a:prstGeom prst="rect">
            <a:avLst/>
          </a:prstGeom>
          <a:noFill/>
          <a:ln>
            <a:noFill/>
          </a:ln>
        </p:spPr>
      </p:pic>
      <p:sp>
        <p:nvSpPr>
          <p:cNvPr id="3753" name="Google Shape;3753;p427"/>
          <p:cNvSpPr txBox="1"/>
          <p:nvPr/>
        </p:nvSpPr>
        <p:spPr>
          <a:xfrm>
            <a:off x="784310" y="3138539"/>
            <a:ext cx="1369800" cy="2214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3754" name="Google Shape;3754;p427" descr="pasted-image.tiff"/>
          <p:cNvPicPr preferRelativeResize="0"/>
          <p:nvPr/>
        </p:nvPicPr>
        <p:blipFill rotWithShape="1">
          <a:blip r:embed="rId8">
            <a:alphaModFix/>
          </a:blip>
          <a:srcRect/>
          <a:stretch/>
        </p:blipFill>
        <p:spPr>
          <a:xfrm>
            <a:off x="910995" y="2228116"/>
            <a:ext cx="1116300" cy="921000"/>
          </a:xfrm>
          <a:prstGeom prst="rect">
            <a:avLst/>
          </a:prstGeom>
          <a:noFill/>
          <a:ln>
            <a:noFill/>
          </a:ln>
        </p:spPr>
      </p:pic>
      <p:grpSp>
        <p:nvGrpSpPr>
          <p:cNvPr id="3755" name="Google Shape;3755;p427"/>
          <p:cNvGrpSpPr/>
          <p:nvPr/>
        </p:nvGrpSpPr>
        <p:grpSpPr>
          <a:xfrm>
            <a:off x="1646374" y="4522447"/>
            <a:ext cx="6155100" cy="409800"/>
            <a:chOff x="791864" y="25400"/>
            <a:chExt cx="6155100" cy="409800"/>
          </a:xfrm>
        </p:grpSpPr>
        <p:sp>
          <p:nvSpPr>
            <p:cNvPr id="3756" name="Google Shape;3756;p427"/>
            <p:cNvSpPr/>
            <p:nvPr/>
          </p:nvSpPr>
          <p:spPr>
            <a:xfrm>
              <a:off x="791864" y="25400"/>
              <a:ext cx="6155100" cy="409800"/>
            </a:xfrm>
            <a:prstGeom prst="roundRect">
              <a:avLst>
                <a:gd name="adj" fmla="val 12047"/>
              </a:avLst>
            </a:prstGeom>
            <a:solidFill>
              <a:srgbClr val="CFD5D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427"/>
            <p:cNvSpPr txBox="1"/>
            <p:nvPr/>
          </p:nvSpPr>
          <p:spPr>
            <a:xfrm>
              <a:off x="3382114" y="109019"/>
              <a:ext cx="7215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sz="1500" b="1" i="0" u="none" strike="noStrike" cap="none">
                  <a:solidFill>
                    <a:srgbClr val="535353"/>
                  </a:solidFill>
                  <a:latin typeface="Proxima Nova"/>
                  <a:ea typeface="Proxima Nova"/>
                  <a:cs typeface="Proxima Nova"/>
                  <a:sym typeface="Proxima Nova"/>
                </a:rPr>
                <a:t>IaaS</a:t>
              </a:r>
              <a:endParaRPr/>
            </a:p>
          </p:txBody>
        </p:sp>
      </p:grpSp>
      <p:sp>
        <p:nvSpPr>
          <p:cNvPr id="3758" name="Google Shape;3758;p427"/>
          <p:cNvSpPr/>
          <p:nvPr/>
        </p:nvSpPr>
        <p:spPr>
          <a:xfrm>
            <a:off x="1783306" y="3644470"/>
            <a:ext cx="1894800" cy="871800"/>
          </a:xfrm>
          <a:prstGeom prst="roundRect">
            <a:avLst>
              <a:gd name="adj" fmla="val 6535"/>
            </a:avLst>
          </a:prstGeom>
          <a:noFill/>
          <a:ln w="9525" cap="rnd" cmpd="sng">
            <a:solidFill>
              <a:srgbClr val="128DD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759" name="Google Shape;3759;p427"/>
          <p:cNvSpPr txBox="1"/>
          <p:nvPr/>
        </p:nvSpPr>
        <p:spPr>
          <a:xfrm>
            <a:off x="2126656"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Container</a:t>
            </a:r>
            <a:endParaRPr/>
          </a:p>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Orchestrator (CaaS)</a:t>
            </a:r>
            <a:endParaRPr/>
          </a:p>
        </p:txBody>
      </p:sp>
      <p:sp>
        <p:nvSpPr>
          <p:cNvPr id="3760" name="Google Shape;3760;p427"/>
          <p:cNvSpPr/>
          <p:nvPr/>
        </p:nvSpPr>
        <p:spPr>
          <a:xfrm>
            <a:off x="3748059"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761" name="Google Shape;3761;p427"/>
          <p:cNvSpPr txBox="1"/>
          <p:nvPr/>
        </p:nvSpPr>
        <p:spPr>
          <a:xfrm>
            <a:off x="4114254"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Application</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Platform</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(PaaS)</a:t>
            </a:r>
            <a:endParaRPr/>
          </a:p>
        </p:txBody>
      </p:sp>
      <p:sp>
        <p:nvSpPr>
          <p:cNvPr id="3762" name="Google Shape;3762;p427"/>
          <p:cNvSpPr/>
          <p:nvPr/>
        </p:nvSpPr>
        <p:spPr>
          <a:xfrm>
            <a:off x="5714263"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763" name="Google Shape;3763;p427"/>
          <p:cNvSpPr txBox="1"/>
          <p:nvPr/>
        </p:nvSpPr>
        <p:spPr>
          <a:xfrm>
            <a:off x="6080458"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Serverless</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Functions</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(FaaS)</a:t>
            </a:r>
            <a:endParaRPr/>
          </a:p>
        </p:txBody>
      </p:sp>
      <p:sp>
        <p:nvSpPr>
          <p:cNvPr id="3764" name="Google Shape;3764;p427"/>
          <p:cNvSpPr/>
          <p:nvPr/>
        </p:nvSpPr>
        <p:spPr>
          <a:xfrm rot="10800000">
            <a:off x="1760722" y="3655287"/>
            <a:ext cx="1904400" cy="849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427"/>
          <p:cNvSpPr/>
          <p:nvPr/>
        </p:nvSpPr>
        <p:spPr>
          <a:xfrm rot="10800000">
            <a:off x="3743216" y="3656401"/>
            <a:ext cx="1904400" cy="8478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427"/>
          <p:cNvSpPr/>
          <p:nvPr/>
        </p:nvSpPr>
        <p:spPr>
          <a:xfrm rot="10800000">
            <a:off x="5725830" y="3666301"/>
            <a:ext cx="1871700" cy="837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42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goal: choose the right runtime for each workload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40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came virtualization...</a:t>
            </a:r>
            <a:endParaRPr/>
          </a:p>
        </p:txBody>
      </p:sp>
      <p:pic>
        <p:nvPicPr>
          <p:cNvPr id="3158" name="Google Shape;3158;p401"/>
          <p:cNvPicPr preferRelativeResize="0"/>
          <p:nvPr/>
        </p:nvPicPr>
        <p:blipFill>
          <a:blip r:embed="rId3">
            <a:alphaModFix/>
          </a:blip>
          <a:stretch>
            <a:fillRect/>
          </a:stretch>
        </p:blipFill>
        <p:spPr>
          <a:xfrm>
            <a:off x="1775225" y="1342550"/>
            <a:ext cx="5238750" cy="2628900"/>
          </a:xfrm>
          <a:prstGeom prst="rect">
            <a:avLst/>
          </a:prstGeom>
          <a:noFill/>
          <a:ln>
            <a:noFill/>
          </a:ln>
        </p:spPr>
      </p:pic>
      <p:sp>
        <p:nvSpPr>
          <p:cNvPr id="3159" name="Google Shape;3159;p401"/>
          <p:cNvSpPr txBox="1"/>
          <p:nvPr/>
        </p:nvSpPr>
        <p:spPr>
          <a:xfrm>
            <a:off x="5257150" y="1154850"/>
            <a:ext cx="939300" cy="1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DeathStar1</a:t>
            </a:r>
            <a:endParaRPr sz="1000"/>
          </a:p>
        </p:txBody>
      </p:sp>
      <p:sp>
        <p:nvSpPr>
          <p:cNvPr id="3160" name="Google Shape;3160;p401"/>
          <p:cNvSpPr txBox="1"/>
          <p:nvPr/>
        </p:nvSpPr>
        <p:spPr>
          <a:xfrm>
            <a:off x="6074675" y="1479625"/>
            <a:ext cx="939300" cy="1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Endor</a:t>
            </a:r>
            <a:endParaRPr sz="1000"/>
          </a:p>
        </p:txBody>
      </p:sp>
      <p:sp>
        <p:nvSpPr>
          <p:cNvPr id="3161" name="Google Shape;3161;p401"/>
          <p:cNvSpPr txBox="1"/>
          <p:nvPr/>
        </p:nvSpPr>
        <p:spPr>
          <a:xfrm>
            <a:off x="6649350" y="1856100"/>
            <a:ext cx="939300" cy="1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Yavin</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9"/>
                                        </p:tgtEl>
                                        <p:attrNameLst>
                                          <p:attrName>style.visibility</p:attrName>
                                        </p:attrNameLst>
                                      </p:cBhvr>
                                      <p:to>
                                        <p:strVal val="visible"/>
                                      </p:to>
                                    </p:set>
                                    <p:animEffect transition="in" filter="fade">
                                      <p:cBhvr>
                                        <p:cTn id="7" dur="1000"/>
                                        <p:tgtEl>
                                          <p:spTgt spid="3159"/>
                                        </p:tgtEl>
                                      </p:cBhvr>
                                    </p:animEffect>
                                  </p:childTnLst>
                                </p:cTn>
                              </p:par>
                              <p:par>
                                <p:cTn id="8" presetID="10" presetClass="entr" presetSubtype="0" fill="hold" nodeType="withEffect">
                                  <p:stCondLst>
                                    <p:cond delay="0"/>
                                  </p:stCondLst>
                                  <p:childTnLst>
                                    <p:set>
                                      <p:cBhvr>
                                        <p:cTn id="9" dur="1" fill="hold">
                                          <p:stCondLst>
                                            <p:cond delay="0"/>
                                          </p:stCondLst>
                                        </p:cTn>
                                        <p:tgtEl>
                                          <p:spTgt spid="3160"/>
                                        </p:tgtEl>
                                        <p:attrNameLst>
                                          <p:attrName>style.visibility</p:attrName>
                                        </p:attrNameLst>
                                      </p:cBhvr>
                                      <p:to>
                                        <p:strVal val="visible"/>
                                      </p:to>
                                    </p:set>
                                    <p:animEffect transition="in" filter="fade">
                                      <p:cBhvr>
                                        <p:cTn id="10" dur="1000"/>
                                        <p:tgtEl>
                                          <p:spTgt spid="3160"/>
                                        </p:tgtEl>
                                      </p:cBhvr>
                                    </p:animEffect>
                                  </p:childTnLst>
                                </p:cTn>
                              </p:par>
                              <p:par>
                                <p:cTn id="11" presetID="10" presetClass="entr" presetSubtype="0" fill="hold" nodeType="withEffect">
                                  <p:stCondLst>
                                    <p:cond delay="0"/>
                                  </p:stCondLst>
                                  <p:childTnLst>
                                    <p:set>
                                      <p:cBhvr>
                                        <p:cTn id="12" dur="1" fill="hold">
                                          <p:stCondLst>
                                            <p:cond delay="0"/>
                                          </p:stCondLst>
                                        </p:cTn>
                                        <p:tgtEl>
                                          <p:spTgt spid="3161"/>
                                        </p:tgtEl>
                                        <p:attrNameLst>
                                          <p:attrName>style.visibility</p:attrName>
                                        </p:attrNameLst>
                                      </p:cBhvr>
                                      <p:to>
                                        <p:strVal val="visible"/>
                                      </p:to>
                                    </p:set>
                                    <p:animEffect transition="in" filter="fade">
                                      <p:cBhvr>
                                        <p:cTn id="13" dur="1000"/>
                                        <p:tgtEl>
                                          <p:spTgt spid="3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771"/>
        <p:cNvGrpSpPr/>
        <p:nvPr/>
      </p:nvGrpSpPr>
      <p:grpSpPr>
        <a:xfrm>
          <a:off x="0" y="0"/>
          <a:ext cx="0" cy="0"/>
          <a:chOff x="0" y="0"/>
          <a:chExt cx="0" cy="0"/>
        </a:xfrm>
      </p:grpSpPr>
      <p:sp>
        <p:nvSpPr>
          <p:cNvPr id="3772" name="Google Shape;3772;p428"/>
          <p:cNvSpPr/>
          <p:nvPr/>
        </p:nvSpPr>
        <p:spPr>
          <a:xfrm rot="10800000">
            <a:off x="1534223" y="2007183"/>
            <a:ext cx="2130900" cy="22893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8"/>
          <p:cNvSpPr/>
          <p:nvPr/>
        </p:nvSpPr>
        <p:spPr>
          <a:xfrm flipH="1">
            <a:off x="1534225" y="831551"/>
            <a:ext cx="2130900" cy="6696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8"/>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8"/>
          <p:cNvSpPr/>
          <p:nvPr/>
        </p:nvSpPr>
        <p:spPr>
          <a:xfrm flipH="1">
            <a:off x="6183075" y="831508"/>
            <a:ext cx="2130900" cy="6696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8"/>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8"/>
          <p:cNvSpPr/>
          <p:nvPr/>
        </p:nvSpPr>
        <p:spPr>
          <a:xfrm flipH="1">
            <a:off x="3859775" y="831508"/>
            <a:ext cx="2130900" cy="6696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8"/>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3779" name="Google Shape;3779;p428"/>
          <p:cNvSpPr/>
          <p:nvPr/>
        </p:nvSpPr>
        <p:spPr>
          <a:xfrm>
            <a:off x="6184119" y="831583"/>
            <a:ext cx="2130900" cy="3465000"/>
          </a:xfrm>
          <a:prstGeom prst="roundRect">
            <a:avLst>
              <a:gd name="adj" fmla="val 2673"/>
            </a:avLst>
          </a:prstGeom>
          <a:noFill/>
          <a:ln w="95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3780" name="Google Shape;3780;p428"/>
          <p:cNvSpPr/>
          <p:nvPr/>
        </p:nvSpPr>
        <p:spPr>
          <a:xfrm>
            <a:off x="3860819" y="831583"/>
            <a:ext cx="2130900" cy="3465000"/>
          </a:xfrm>
          <a:prstGeom prst="roundRect">
            <a:avLst>
              <a:gd name="adj" fmla="val 2673"/>
            </a:avLst>
          </a:prstGeom>
          <a:noFill/>
          <a:ln w="95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3781" name="Google Shape;3781;p428"/>
          <p:cNvSpPr txBox="1"/>
          <p:nvPr/>
        </p:nvSpPr>
        <p:spPr>
          <a:xfrm>
            <a:off x="1766530"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Container</a:t>
            </a:r>
            <a:endParaRPr sz="1500" b="1">
              <a:solidFill>
                <a:schemeClr val="accent2"/>
              </a:solidFill>
              <a:latin typeface="Proxima Nova"/>
              <a:ea typeface="Proxima Nova"/>
              <a:cs typeface="Proxima Nova"/>
              <a:sym typeface="Proxima Nova"/>
            </a:endParaRPr>
          </a:p>
          <a:p>
            <a:pPr marL="0" lvl="0" indent="0" algn="l" rtl="0">
              <a:spcBef>
                <a:spcPts val="0"/>
              </a:spcBef>
              <a:spcAft>
                <a:spcPts val="0"/>
              </a:spcAft>
              <a:buNone/>
            </a:pPr>
            <a:r>
              <a:rPr lang="en" sz="1500" b="1">
                <a:solidFill>
                  <a:schemeClr val="accent2"/>
                </a:solidFill>
                <a:latin typeface="Proxima Nova"/>
                <a:ea typeface="Proxima Nova"/>
                <a:cs typeface="Proxima Nova"/>
                <a:sym typeface="Proxima Nova"/>
              </a:rPr>
              <a:t>Orchestrator</a:t>
            </a:r>
            <a:endParaRPr sz="1500" b="1">
              <a:solidFill>
                <a:schemeClr val="accent2"/>
              </a:solidFill>
              <a:latin typeface="Proxima Nova"/>
              <a:ea typeface="Proxima Nova"/>
              <a:cs typeface="Proxima Nova"/>
              <a:sym typeface="Proxima Nova"/>
            </a:endParaRPr>
          </a:p>
        </p:txBody>
      </p:sp>
      <p:sp>
        <p:nvSpPr>
          <p:cNvPr id="3782" name="Google Shape;3782;p428"/>
          <p:cNvSpPr txBox="1"/>
          <p:nvPr/>
        </p:nvSpPr>
        <p:spPr>
          <a:xfrm>
            <a:off x="1697843" y="2137097"/>
            <a:ext cx="18102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endParaRPr sz="1100">
              <a:solidFill>
                <a:schemeClr val="accent2"/>
              </a:solidFill>
              <a:latin typeface="Proxima Nova"/>
              <a:ea typeface="Proxima Nova"/>
              <a:cs typeface="Proxima Nova"/>
              <a:sym typeface="Proxima Nova"/>
            </a:endParaRPr>
          </a:p>
          <a:p>
            <a:pPr marL="0" lvl="0" indent="0" algn="ctr" rtl="0">
              <a:spcBef>
                <a:spcPts val="800"/>
              </a:spcBef>
              <a:spcAft>
                <a:spcPts val="800"/>
              </a:spcAft>
              <a:buNone/>
            </a:pPr>
            <a:endParaRPr sz="1100">
              <a:solidFill>
                <a:schemeClr val="accent2"/>
              </a:solidFill>
              <a:latin typeface="Proxima Nova"/>
              <a:ea typeface="Proxima Nova"/>
              <a:cs typeface="Proxima Nova"/>
              <a:sym typeface="Proxima Nova"/>
            </a:endParaRPr>
          </a:p>
        </p:txBody>
      </p:sp>
      <p:sp>
        <p:nvSpPr>
          <p:cNvPr id="3783" name="Google Shape;3783;p428"/>
          <p:cNvSpPr/>
          <p:nvPr/>
        </p:nvSpPr>
        <p:spPr>
          <a:xfrm>
            <a:off x="1766584" y="1598558"/>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CONTAINER</a:t>
            </a:r>
            <a:endParaRPr sz="1100" b="1" i="0" u="none" strike="noStrike" cap="none">
              <a:solidFill>
                <a:srgbClr val="0B223F"/>
              </a:solidFill>
              <a:latin typeface="Proxima Nova"/>
              <a:ea typeface="Proxima Nova"/>
              <a:cs typeface="Proxima Nova"/>
              <a:sym typeface="Proxima Nova"/>
            </a:endParaRPr>
          </a:p>
        </p:txBody>
      </p:sp>
      <p:cxnSp>
        <p:nvCxnSpPr>
          <p:cNvPr id="3784" name="Google Shape;3784;p428"/>
          <p:cNvCxnSpPr/>
          <p:nvPr/>
        </p:nvCxnSpPr>
        <p:spPr>
          <a:xfrm rot="10800000">
            <a:off x="364550" y="1501133"/>
            <a:ext cx="8428500" cy="0"/>
          </a:xfrm>
          <a:prstGeom prst="straightConnector1">
            <a:avLst/>
          </a:prstGeom>
          <a:noFill/>
          <a:ln w="9525" cap="flat" cmpd="sng">
            <a:solidFill>
              <a:schemeClr val="lt1"/>
            </a:solidFill>
            <a:prstDash val="dot"/>
            <a:round/>
            <a:headEnd type="none" w="sm" len="sm"/>
            <a:tailEnd type="none" w="sm" len="sm"/>
          </a:ln>
        </p:spPr>
      </p:cxnSp>
      <p:cxnSp>
        <p:nvCxnSpPr>
          <p:cNvPr id="3785" name="Google Shape;3785;p428"/>
          <p:cNvCxnSpPr/>
          <p:nvPr/>
        </p:nvCxnSpPr>
        <p:spPr>
          <a:xfrm rot="10800000">
            <a:off x="364550" y="2007321"/>
            <a:ext cx="8428500" cy="0"/>
          </a:xfrm>
          <a:prstGeom prst="straightConnector1">
            <a:avLst/>
          </a:prstGeom>
          <a:noFill/>
          <a:ln w="9525" cap="flat" cmpd="sng">
            <a:solidFill>
              <a:schemeClr val="lt1"/>
            </a:solidFill>
            <a:prstDash val="dot"/>
            <a:round/>
            <a:headEnd type="none" w="sm" len="sm"/>
            <a:tailEnd type="none" w="sm" len="sm"/>
          </a:ln>
        </p:spPr>
      </p:cxnSp>
      <p:sp>
        <p:nvSpPr>
          <p:cNvPr id="3786" name="Google Shape;3786;p428"/>
          <p:cNvSpPr txBox="1"/>
          <p:nvPr/>
        </p:nvSpPr>
        <p:spPr>
          <a:xfrm>
            <a:off x="262454" y="1481320"/>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Developer</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3787" name="Google Shape;3787;p428"/>
          <p:cNvSpPr txBox="1"/>
          <p:nvPr/>
        </p:nvSpPr>
        <p:spPr>
          <a:xfrm>
            <a:off x="262454" y="2034345"/>
            <a:ext cx="10401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Tool</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3788" name="Google Shape;3788;p428"/>
          <p:cNvSpPr txBox="1"/>
          <p:nvPr/>
        </p:nvSpPr>
        <p:spPr>
          <a:xfrm>
            <a:off x="40888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latin typeface="Proxima Nova"/>
                <a:ea typeface="Proxima Nova"/>
                <a:cs typeface="Proxima Nova"/>
                <a:sym typeface="Proxima Nova"/>
              </a:rPr>
              <a:t>Application</a:t>
            </a:r>
            <a:br>
              <a:rPr lang="en" sz="1500" b="1">
                <a:solidFill>
                  <a:schemeClr val="accent3"/>
                </a:solidFill>
                <a:latin typeface="Proxima Nova"/>
                <a:ea typeface="Proxima Nova"/>
                <a:cs typeface="Proxima Nova"/>
                <a:sym typeface="Proxima Nova"/>
              </a:rPr>
            </a:br>
            <a:r>
              <a:rPr lang="en" sz="1500" b="1">
                <a:solidFill>
                  <a:schemeClr val="accent3"/>
                </a:solidFill>
                <a:latin typeface="Proxima Nova"/>
                <a:ea typeface="Proxima Nova"/>
                <a:cs typeface="Proxima Nova"/>
                <a:sym typeface="Proxima Nova"/>
              </a:rPr>
              <a:t>Platform</a:t>
            </a:r>
            <a:endParaRPr sz="1500" b="1">
              <a:solidFill>
                <a:schemeClr val="accent3"/>
              </a:solidFill>
              <a:latin typeface="Proxima Nova"/>
              <a:ea typeface="Proxima Nova"/>
              <a:cs typeface="Proxima Nova"/>
              <a:sym typeface="Proxima Nova"/>
            </a:endParaRPr>
          </a:p>
        </p:txBody>
      </p:sp>
      <p:sp>
        <p:nvSpPr>
          <p:cNvPr id="3789" name="Google Shape;3789;p428"/>
          <p:cNvSpPr/>
          <p:nvPr/>
        </p:nvSpPr>
        <p:spPr>
          <a:xfrm>
            <a:off x="40889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APPLICATION</a:t>
            </a:r>
            <a:endParaRPr sz="1100" b="1" i="0" u="none" strike="noStrike" cap="none">
              <a:solidFill>
                <a:srgbClr val="0B223F"/>
              </a:solidFill>
              <a:latin typeface="Proxima Nova"/>
              <a:ea typeface="Proxima Nova"/>
              <a:cs typeface="Proxima Nova"/>
              <a:sym typeface="Proxima Nova"/>
            </a:endParaRPr>
          </a:p>
        </p:txBody>
      </p:sp>
      <p:sp>
        <p:nvSpPr>
          <p:cNvPr id="3790" name="Google Shape;3790;p428"/>
          <p:cNvSpPr/>
          <p:nvPr/>
        </p:nvSpPr>
        <p:spPr>
          <a:xfrm>
            <a:off x="3977250" y="2230145"/>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3791" name="Google Shape;3791;p428"/>
          <p:cNvSpPr/>
          <p:nvPr/>
        </p:nvSpPr>
        <p:spPr>
          <a:xfrm>
            <a:off x="4819025" y="2708876"/>
            <a:ext cx="214500" cy="2145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8"/>
          <p:cNvSpPr txBox="1"/>
          <p:nvPr/>
        </p:nvSpPr>
        <p:spPr>
          <a:xfrm>
            <a:off x="6412155" y="831583"/>
            <a:ext cx="16728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Proxima Nova"/>
                <a:ea typeface="Proxima Nova"/>
                <a:cs typeface="Proxima Nova"/>
                <a:sym typeface="Proxima Nova"/>
              </a:rPr>
              <a:t>Serverless Functions</a:t>
            </a:r>
            <a:endParaRPr sz="1500" b="1">
              <a:solidFill>
                <a:schemeClr val="accent4"/>
              </a:solidFill>
              <a:latin typeface="Proxima Nova"/>
              <a:ea typeface="Proxima Nova"/>
              <a:cs typeface="Proxima Nova"/>
              <a:sym typeface="Proxima Nova"/>
            </a:endParaRPr>
          </a:p>
        </p:txBody>
      </p:sp>
      <p:sp>
        <p:nvSpPr>
          <p:cNvPr id="3793" name="Google Shape;3793;p428"/>
          <p:cNvSpPr/>
          <p:nvPr/>
        </p:nvSpPr>
        <p:spPr>
          <a:xfrm>
            <a:off x="64122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FUNCTION</a:t>
            </a:r>
            <a:endParaRPr sz="1100" b="1" i="0" u="none" strike="noStrike" cap="none">
              <a:solidFill>
                <a:srgbClr val="0B223F"/>
              </a:solidFill>
              <a:latin typeface="Proxima Nova"/>
              <a:ea typeface="Proxima Nova"/>
              <a:cs typeface="Proxima Nova"/>
              <a:sym typeface="Proxima Nova"/>
            </a:endParaRPr>
          </a:p>
        </p:txBody>
      </p:sp>
      <p:sp>
        <p:nvSpPr>
          <p:cNvPr id="3794" name="Google Shape;3794;p428"/>
          <p:cNvSpPr/>
          <p:nvPr/>
        </p:nvSpPr>
        <p:spPr>
          <a:xfrm>
            <a:off x="6300475" y="2230145"/>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3"/>
                </a:solidFill>
                <a:latin typeface="Proxima Nova"/>
                <a:ea typeface="Proxima Nova"/>
                <a:cs typeface="Proxima Nova"/>
                <a:sym typeface="Proxima Nova"/>
              </a:rPr>
              <a:t>Container Orchestrator</a:t>
            </a:r>
            <a:endParaRPr sz="1100" b="1" i="0" u="none" strike="noStrike" cap="none">
              <a:solidFill>
                <a:schemeClr val="accent3"/>
              </a:solidFill>
              <a:latin typeface="Proxima Nova"/>
              <a:ea typeface="Proxima Nova"/>
              <a:cs typeface="Proxima Nova"/>
              <a:sym typeface="Proxima Nova"/>
            </a:endParaRPr>
          </a:p>
        </p:txBody>
      </p:sp>
      <p:sp>
        <p:nvSpPr>
          <p:cNvPr id="3795" name="Google Shape;3795;p428"/>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96" name="Google Shape;3796;p428"/>
          <p:cNvCxnSpPr/>
          <p:nvPr/>
        </p:nvCxnSpPr>
        <p:spPr>
          <a:xfrm rot="10800000">
            <a:off x="364550" y="4400146"/>
            <a:ext cx="8428500" cy="0"/>
          </a:xfrm>
          <a:prstGeom prst="straightConnector1">
            <a:avLst/>
          </a:prstGeom>
          <a:noFill/>
          <a:ln w="9525" cap="flat" cmpd="sng">
            <a:solidFill>
              <a:schemeClr val="lt1"/>
            </a:solidFill>
            <a:prstDash val="dot"/>
            <a:round/>
            <a:headEnd type="none" w="sm" len="sm"/>
            <a:tailEnd type="none" w="sm" len="sm"/>
          </a:ln>
        </p:spPr>
      </p:cxnSp>
      <p:sp>
        <p:nvSpPr>
          <p:cNvPr id="3797" name="Google Shape;3797;p428"/>
          <p:cNvSpPr/>
          <p:nvPr/>
        </p:nvSpPr>
        <p:spPr>
          <a:xfrm>
            <a:off x="1534208" y="4503733"/>
            <a:ext cx="67797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chemeClr val="dk1"/>
                </a:solidFill>
                <a:latin typeface="Proxima Nova"/>
                <a:ea typeface="Proxima Nova"/>
                <a:cs typeface="Proxima Nova"/>
                <a:sym typeface="Proxima Nova"/>
              </a:rPr>
              <a:t>IaaS</a:t>
            </a:r>
            <a:endParaRPr sz="1200" b="1" i="0" u="none" strike="noStrike" cap="none">
              <a:solidFill>
                <a:schemeClr val="dk1"/>
              </a:solidFill>
              <a:latin typeface="Proxima Nova"/>
              <a:ea typeface="Proxima Nova"/>
              <a:cs typeface="Proxima Nova"/>
              <a:sym typeface="Proxima Nova"/>
            </a:endParaRPr>
          </a:p>
        </p:txBody>
      </p:sp>
      <p:sp>
        <p:nvSpPr>
          <p:cNvPr id="3798" name="Google Shape;3798;p428"/>
          <p:cNvSpPr txBox="1"/>
          <p:nvPr/>
        </p:nvSpPr>
        <p:spPr>
          <a:xfrm>
            <a:off x="39109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marL="0" lvl="0" indent="0" algn="ctr" rtl="0">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3799" name="Google Shape;3799;p428"/>
          <p:cNvSpPr txBox="1"/>
          <p:nvPr/>
        </p:nvSpPr>
        <p:spPr>
          <a:xfrm>
            <a:off x="62342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4"/>
                </a:solidFill>
                <a:latin typeface="Proxima Nova"/>
                <a:ea typeface="Proxima Nova"/>
                <a:cs typeface="Proxima Nova"/>
                <a:sym typeface="Proxima Nova"/>
              </a:rPr>
              <a:t>Function execution</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Function scaling</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Event stream bindings</a:t>
            </a:r>
            <a:endParaRPr sz="1100">
              <a:solidFill>
                <a:schemeClr val="accent4"/>
              </a:solidFill>
              <a:latin typeface="Proxima Nova"/>
              <a:ea typeface="Proxima Nova"/>
              <a:cs typeface="Proxima Nova"/>
              <a:sym typeface="Proxima Nova"/>
            </a:endParaRPr>
          </a:p>
          <a:p>
            <a:pPr marL="0" lvl="0" indent="0" algn="ctr" rtl="0">
              <a:spcBef>
                <a:spcPts val="600"/>
              </a:spcBef>
              <a:spcAft>
                <a:spcPts val="600"/>
              </a:spcAft>
              <a:buNone/>
            </a:pPr>
            <a:endParaRPr sz="1100">
              <a:solidFill>
                <a:schemeClr val="accent4"/>
              </a:solidFill>
              <a:latin typeface="Proxima Nova"/>
              <a:ea typeface="Proxima Nova"/>
              <a:cs typeface="Proxima Nova"/>
              <a:sym typeface="Proxima Nova"/>
            </a:endParaRPr>
          </a:p>
        </p:txBody>
      </p:sp>
      <p:sp>
        <p:nvSpPr>
          <p:cNvPr id="3800" name="Google Shape;3800;p428"/>
          <p:cNvSpPr/>
          <p:nvPr/>
        </p:nvSpPr>
        <p:spPr>
          <a:xfrm rot="5400000">
            <a:off x="1516975" y="951595"/>
            <a:ext cx="214500" cy="180000"/>
          </a:xfrm>
          <a:prstGeom prst="triangle">
            <a:avLst>
              <a:gd name="adj" fmla="val 56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8"/>
          <p:cNvSpPr/>
          <p:nvPr/>
        </p:nvSpPr>
        <p:spPr>
          <a:xfrm rot="5400000">
            <a:off x="3841925" y="951595"/>
            <a:ext cx="214500" cy="180000"/>
          </a:xfrm>
          <a:prstGeom prst="triangle">
            <a:avLst>
              <a:gd name="adj" fmla="val 562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28"/>
          <p:cNvSpPr/>
          <p:nvPr/>
        </p:nvSpPr>
        <p:spPr>
          <a:xfrm rot="5400000">
            <a:off x="6166875" y="951595"/>
            <a:ext cx="214500" cy="180000"/>
          </a:xfrm>
          <a:prstGeom prst="triangle">
            <a:avLst>
              <a:gd name="adj" fmla="val 56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28"/>
          <p:cNvSpPr txBox="1">
            <a:spLocks noGrp="1"/>
          </p:cNvSpPr>
          <p:nvPr>
            <p:ph type="title"/>
          </p:nvPr>
        </p:nvSpPr>
        <p:spPr>
          <a:xfrm>
            <a:off x="192475" y="151275"/>
            <a:ext cx="6715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Choose the right tool for the job</a:t>
            </a: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7"/>
        <p:cNvGrpSpPr/>
        <p:nvPr/>
      </p:nvGrpSpPr>
      <p:grpSpPr>
        <a:xfrm>
          <a:off x="0" y="0"/>
          <a:ext cx="0" cy="0"/>
          <a:chOff x="0" y="0"/>
          <a:chExt cx="0" cy="0"/>
        </a:xfrm>
      </p:grpSpPr>
      <p:sp>
        <p:nvSpPr>
          <p:cNvPr id="3808" name="Google Shape;3808;p429"/>
          <p:cNvSpPr/>
          <p:nvPr/>
        </p:nvSpPr>
        <p:spPr>
          <a:xfrm rot="-5400000" flipH="1">
            <a:off x="-420175" y="1836100"/>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3809" name="Google Shape;3809;p429"/>
          <p:cNvSpPr/>
          <p:nvPr/>
        </p:nvSpPr>
        <p:spPr>
          <a:xfrm>
            <a:off x="2323263" y="872726"/>
            <a:ext cx="4497600" cy="3351600"/>
          </a:xfrm>
          <a:prstGeom prst="ellipse">
            <a:avLst/>
          </a:prstGeom>
          <a:solidFill>
            <a:srgbClr val="FFFFFF"/>
          </a:solidFill>
          <a:ln w="9525" cap="flat" cmpd="sng">
            <a:solidFill>
              <a:srgbClr val="B7B7B7"/>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429"/>
          <p:cNvSpPr txBox="1"/>
          <p:nvPr/>
        </p:nvSpPr>
        <p:spPr>
          <a:xfrm>
            <a:off x="3957525" y="3788970"/>
            <a:ext cx="1229100" cy="3021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dk2"/>
                </a:solidFill>
                <a:latin typeface="Proxima Nova"/>
                <a:ea typeface="Proxima Nova"/>
                <a:cs typeface="Proxima Nova"/>
                <a:sym typeface="Proxima Nova"/>
              </a:rPr>
              <a:t>Hardware</a:t>
            </a:r>
            <a:endParaRPr sz="1200" b="1">
              <a:solidFill>
                <a:schemeClr val="dk2"/>
              </a:solidFill>
            </a:endParaRPr>
          </a:p>
        </p:txBody>
      </p:sp>
      <p:grpSp>
        <p:nvGrpSpPr>
          <p:cNvPr id="3811" name="Google Shape;3811;p429"/>
          <p:cNvGrpSpPr/>
          <p:nvPr/>
        </p:nvGrpSpPr>
        <p:grpSpPr>
          <a:xfrm>
            <a:off x="2598778" y="876126"/>
            <a:ext cx="3946352" cy="2750326"/>
            <a:chOff x="0" y="-1"/>
            <a:chExt cx="5052300" cy="3512100"/>
          </a:xfrm>
        </p:grpSpPr>
        <p:sp>
          <p:nvSpPr>
            <p:cNvPr id="3812" name="Google Shape;3812;p429"/>
            <p:cNvSpPr/>
            <p:nvPr/>
          </p:nvSpPr>
          <p:spPr>
            <a:xfrm>
              <a:off x="0" y="-1"/>
              <a:ext cx="5052300" cy="3512100"/>
            </a:xfrm>
            <a:prstGeom prst="ellipse">
              <a:avLst/>
            </a:prstGeom>
            <a:solidFill>
              <a:srgbClr val="D8F1ED">
                <a:alpha val="49230"/>
              </a:srgbClr>
            </a:solidFill>
            <a:ln w="9525" cap="flat" cmpd="sng">
              <a:solidFill>
                <a:schemeClr val="dk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429"/>
            <p:cNvSpPr txBox="1"/>
            <p:nvPr/>
          </p:nvSpPr>
          <p:spPr>
            <a:xfrm>
              <a:off x="1588718" y="2928193"/>
              <a:ext cx="1784100" cy="4269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lt1"/>
                  </a:solidFill>
                  <a:latin typeface="Proxima Nova"/>
                  <a:ea typeface="Proxima Nova"/>
                  <a:cs typeface="Proxima Nova"/>
                  <a:sym typeface="Proxima Nova"/>
                </a:rPr>
                <a:t>IaaS</a:t>
              </a:r>
              <a:endParaRPr sz="1200" b="1">
                <a:solidFill>
                  <a:schemeClr val="lt1"/>
                </a:solidFill>
              </a:endParaRPr>
            </a:p>
          </p:txBody>
        </p:sp>
      </p:grpSp>
      <p:grpSp>
        <p:nvGrpSpPr>
          <p:cNvPr id="3814" name="Google Shape;3814;p429"/>
          <p:cNvGrpSpPr/>
          <p:nvPr/>
        </p:nvGrpSpPr>
        <p:grpSpPr>
          <a:xfrm>
            <a:off x="2922968" y="872726"/>
            <a:ext cx="3337753" cy="2194021"/>
            <a:chOff x="0" y="0"/>
            <a:chExt cx="4153500" cy="2829900"/>
          </a:xfrm>
        </p:grpSpPr>
        <p:sp>
          <p:nvSpPr>
            <p:cNvPr id="3815" name="Google Shape;3815;p429"/>
            <p:cNvSpPr/>
            <p:nvPr/>
          </p:nvSpPr>
          <p:spPr>
            <a:xfrm>
              <a:off x="0" y="0"/>
              <a:ext cx="4153500" cy="2829900"/>
            </a:xfrm>
            <a:prstGeom prst="ellipse">
              <a:avLst/>
            </a:prstGeom>
            <a:solidFill>
              <a:srgbClr val="009FDF">
                <a:alpha val="12690"/>
              </a:srgbClr>
            </a:solidFill>
            <a:ln w="9525" cap="flat" cmpd="sng">
              <a:solidFill>
                <a:schemeClr val="accent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accent2"/>
                </a:solidFill>
                <a:latin typeface="Arial"/>
                <a:ea typeface="Arial"/>
                <a:cs typeface="Arial"/>
                <a:sym typeface="Arial"/>
              </a:endParaRPr>
            </a:p>
          </p:txBody>
        </p:sp>
        <p:sp>
          <p:nvSpPr>
            <p:cNvPr id="3816" name="Google Shape;3816;p429"/>
            <p:cNvSpPr txBox="1"/>
            <p:nvPr/>
          </p:nvSpPr>
          <p:spPr>
            <a:xfrm>
              <a:off x="840759" y="2103603"/>
              <a:ext cx="24720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2"/>
                  </a:solidFill>
                  <a:latin typeface="Proxima Nova"/>
                  <a:ea typeface="Proxima Nova"/>
                  <a:cs typeface="Proxima Nova"/>
                  <a:sym typeface="Proxima Nova"/>
                </a:rPr>
                <a:t>Container Orchestrator</a:t>
              </a:r>
              <a:endParaRPr sz="1200" b="1">
                <a:solidFill>
                  <a:schemeClr val="accent2"/>
                </a:solidFill>
              </a:endParaRPr>
            </a:p>
          </p:txBody>
        </p:sp>
      </p:grpSp>
      <p:grpSp>
        <p:nvGrpSpPr>
          <p:cNvPr id="3817" name="Google Shape;3817;p429"/>
          <p:cNvGrpSpPr/>
          <p:nvPr/>
        </p:nvGrpSpPr>
        <p:grpSpPr>
          <a:xfrm>
            <a:off x="3429476" y="872725"/>
            <a:ext cx="2348455" cy="1486329"/>
            <a:chOff x="0" y="0"/>
            <a:chExt cx="3006600" cy="1993200"/>
          </a:xfrm>
        </p:grpSpPr>
        <p:sp>
          <p:nvSpPr>
            <p:cNvPr id="3818" name="Google Shape;3818;p429"/>
            <p:cNvSpPr/>
            <p:nvPr/>
          </p:nvSpPr>
          <p:spPr>
            <a:xfrm>
              <a:off x="0" y="0"/>
              <a:ext cx="3006600" cy="1993200"/>
            </a:xfrm>
            <a:prstGeom prst="ellipse">
              <a:avLst/>
            </a:prstGeom>
            <a:solidFill>
              <a:srgbClr val="0066AB">
                <a:alpha val="12690"/>
              </a:srgbClr>
            </a:solidFill>
            <a:ln w="9525" cap="flat" cmpd="sng">
              <a:solidFill>
                <a:srgbClr val="128DD3"/>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429"/>
            <p:cNvSpPr txBox="1"/>
            <p:nvPr/>
          </p:nvSpPr>
          <p:spPr>
            <a:xfrm>
              <a:off x="431942" y="1261468"/>
              <a:ext cx="21261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3"/>
                  </a:solidFill>
                  <a:latin typeface="Proxima Nova"/>
                  <a:ea typeface="Proxima Nova"/>
                  <a:cs typeface="Proxima Nova"/>
                  <a:sym typeface="Proxima Nova"/>
                </a:rPr>
                <a:t>Application Platform</a:t>
              </a:r>
              <a:endParaRPr sz="1200" b="1">
                <a:solidFill>
                  <a:schemeClr val="accent3"/>
                </a:solidFill>
              </a:endParaRPr>
            </a:p>
          </p:txBody>
        </p:sp>
      </p:grpSp>
      <p:grpSp>
        <p:nvGrpSpPr>
          <p:cNvPr id="3820" name="Google Shape;3820;p429"/>
          <p:cNvGrpSpPr/>
          <p:nvPr/>
        </p:nvGrpSpPr>
        <p:grpSpPr>
          <a:xfrm>
            <a:off x="3857409" y="872725"/>
            <a:ext cx="1495728" cy="788146"/>
            <a:chOff x="-1702" y="-2"/>
            <a:chExt cx="1356300" cy="1023300"/>
          </a:xfrm>
        </p:grpSpPr>
        <p:sp>
          <p:nvSpPr>
            <p:cNvPr id="3821" name="Google Shape;3821;p429"/>
            <p:cNvSpPr/>
            <p:nvPr/>
          </p:nvSpPr>
          <p:spPr>
            <a:xfrm>
              <a:off x="64984" y="-2"/>
              <a:ext cx="1226400" cy="1023300"/>
            </a:xfrm>
            <a:prstGeom prst="ellipse">
              <a:avLst/>
            </a:prstGeom>
            <a:solidFill>
              <a:srgbClr val="2E3092">
                <a:alpha val="12690"/>
              </a:srgbClr>
            </a:solidFill>
            <a:ln w="9525" cap="flat" cmpd="sng">
              <a:solidFill>
                <a:schemeClr val="accent4"/>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429"/>
            <p:cNvSpPr txBox="1"/>
            <p:nvPr/>
          </p:nvSpPr>
          <p:spPr>
            <a:xfrm>
              <a:off x="-1702" y="247558"/>
              <a:ext cx="1356300" cy="614700"/>
            </a:xfrm>
            <a:prstGeom prst="rect">
              <a:avLst/>
            </a:prstGeom>
            <a:noFill/>
            <a:ln w="9525" cap="flat" cmpd="sng">
              <a:solidFill>
                <a:srgbClr val="000000">
                  <a:alpha val="0"/>
                </a:srgbClr>
              </a:solidFill>
              <a:prstDash val="dash"/>
              <a:round/>
              <a:headEnd type="none" w="sm" len="sm"/>
              <a:tailEnd type="none" w="sm" len="sm"/>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4"/>
                  </a:solidFill>
                  <a:latin typeface="Proxima Nova"/>
                  <a:ea typeface="Proxima Nova"/>
                  <a:cs typeface="Proxima Nova"/>
                  <a:sym typeface="Proxima Nova"/>
                </a:rPr>
                <a:t>Serverless Functions</a:t>
              </a:r>
              <a:endParaRPr sz="1200" b="1">
                <a:solidFill>
                  <a:schemeClr val="accent4"/>
                </a:solidFill>
                <a:latin typeface="Proxima Nova"/>
                <a:ea typeface="Proxima Nova"/>
                <a:cs typeface="Proxima Nova"/>
                <a:sym typeface="Proxima Nova"/>
              </a:endParaRPr>
            </a:p>
          </p:txBody>
        </p:sp>
      </p:grpSp>
      <p:sp>
        <p:nvSpPr>
          <p:cNvPr id="3823" name="Google Shape;3823;p429"/>
          <p:cNvSpPr txBox="1"/>
          <p:nvPr/>
        </p:nvSpPr>
        <p:spPr>
          <a:xfrm>
            <a:off x="2002075" y="4411850"/>
            <a:ext cx="5054100" cy="241500"/>
          </a:xfrm>
          <a:prstGeom prst="rect">
            <a:avLst/>
          </a:prstGeom>
          <a:noFill/>
          <a:ln>
            <a:noFill/>
          </a:ln>
        </p:spPr>
        <p:txBody>
          <a:bodyPr spcFirstLastPara="1" wrap="square" lIns="45700" tIns="45700" rIns="45700" bIns="45700" anchor="t" anchorCtr="0">
            <a:noAutofit/>
          </a:bodyPr>
          <a:lstStyle/>
          <a:p>
            <a:pPr marL="0" marR="0" lvl="0" indent="0" algn="ctr" rtl="0">
              <a:lnSpc>
                <a:spcPct val="115000"/>
              </a:lnSpc>
              <a:spcBef>
                <a:spcPts val="0"/>
              </a:spcBef>
              <a:spcAft>
                <a:spcPts val="0"/>
              </a:spcAft>
              <a:buClr>
                <a:srgbClr val="000000"/>
              </a:buClr>
              <a:buFont typeface="Arial"/>
              <a:buNone/>
            </a:pPr>
            <a:r>
              <a:rPr lang="en" sz="1600" b="1">
                <a:solidFill>
                  <a:schemeClr val="lt2"/>
                </a:solidFill>
                <a:latin typeface="Proxima Nova"/>
                <a:ea typeface="Proxima Nova"/>
                <a:cs typeface="Proxima Nova"/>
                <a:sym typeface="Proxima Nova"/>
              </a:rPr>
              <a:t>Your strategic g</a:t>
            </a:r>
            <a:r>
              <a:rPr lang="en" sz="1600" b="1" i="0" u="none" strike="noStrike" cap="none">
                <a:solidFill>
                  <a:schemeClr val="lt2"/>
                </a:solidFill>
                <a:latin typeface="Proxima Nova"/>
                <a:ea typeface="Proxima Nova"/>
                <a:cs typeface="Proxima Nova"/>
                <a:sym typeface="Proxima Nova"/>
              </a:rPr>
              <a:t>oal: </a:t>
            </a:r>
            <a:r>
              <a:rPr lang="en" sz="1600" i="0" u="none" strike="noStrike" cap="none">
                <a:solidFill>
                  <a:schemeClr val="dk1"/>
                </a:solidFill>
                <a:latin typeface="Proxima Nova"/>
                <a:ea typeface="Proxima Nova"/>
                <a:cs typeface="Proxima Nova"/>
                <a:sym typeface="Proxima Nova"/>
              </a:rPr>
              <a:t>Push as many workloads as technically feasible to the top of the platform hierarchy</a:t>
            </a:r>
            <a:endParaRPr>
              <a:solidFill>
                <a:schemeClr val="dk1"/>
              </a:solidFill>
              <a:latin typeface="Proxima Nova"/>
              <a:ea typeface="Proxima Nova"/>
              <a:cs typeface="Proxima Nova"/>
              <a:sym typeface="Proxima Nova"/>
            </a:endParaRPr>
          </a:p>
        </p:txBody>
      </p:sp>
      <p:sp>
        <p:nvSpPr>
          <p:cNvPr id="3824" name="Google Shape;3824;p429"/>
          <p:cNvSpPr txBox="1"/>
          <p:nvPr/>
        </p:nvSpPr>
        <p:spPr>
          <a:xfrm>
            <a:off x="419325" y="2080225"/>
            <a:ext cx="17685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Higher flexibility and less enforcement of standards</a:t>
            </a:r>
            <a:endParaRPr sz="1200" b="1">
              <a:solidFill>
                <a:schemeClr val="dk1"/>
              </a:solidFill>
              <a:latin typeface="Proxima Nova"/>
              <a:ea typeface="Proxima Nova"/>
              <a:cs typeface="Proxima Nova"/>
              <a:sym typeface="Proxima Nova"/>
            </a:endParaRPr>
          </a:p>
        </p:txBody>
      </p:sp>
      <p:sp>
        <p:nvSpPr>
          <p:cNvPr id="3825" name="Google Shape;3825;p429"/>
          <p:cNvSpPr/>
          <p:nvPr/>
        </p:nvSpPr>
        <p:spPr>
          <a:xfrm rot="5400000" flipH="1">
            <a:off x="6126700" y="1836175"/>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3826" name="Google Shape;3826;p429"/>
          <p:cNvSpPr txBox="1"/>
          <p:nvPr/>
        </p:nvSpPr>
        <p:spPr>
          <a:xfrm>
            <a:off x="6684475" y="2080225"/>
            <a:ext cx="22452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Lower development complexity and higher operational efficiency</a:t>
            </a:r>
            <a:endParaRPr sz="1200" b="1">
              <a:solidFill>
                <a:schemeClr val="dk1"/>
              </a:solidFill>
              <a:latin typeface="Proxima Nova"/>
              <a:ea typeface="Proxima Nova"/>
              <a:cs typeface="Proxima Nova"/>
              <a:sym typeface="Proxima Nova"/>
            </a:endParaRPr>
          </a:p>
        </p:txBody>
      </p:sp>
      <p:sp>
        <p:nvSpPr>
          <p:cNvPr id="3827" name="Google Shape;3827;p429"/>
          <p:cNvSpPr txBox="1">
            <a:spLocks noGrp="1"/>
          </p:cNvSpPr>
          <p:nvPr>
            <p:ph type="title"/>
          </p:nvPr>
        </p:nvSpPr>
        <p:spPr>
          <a:xfrm>
            <a:off x="192475" y="151275"/>
            <a:ext cx="6995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t>Use the highest abstraction possible</a:t>
            </a:r>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831"/>
        <p:cNvGrpSpPr/>
        <p:nvPr/>
      </p:nvGrpSpPr>
      <p:grpSpPr>
        <a:xfrm>
          <a:off x="0" y="0"/>
          <a:ext cx="0" cy="0"/>
          <a:chOff x="0" y="0"/>
          <a:chExt cx="0" cy="0"/>
        </a:xfrm>
      </p:grpSpPr>
      <p:pic>
        <p:nvPicPr>
          <p:cNvPr id="3832" name="Google Shape;3832;p430"/>
          <p:cNvPicPr preferRelativeResize="0"/>
          <p:nvPr/>
        </p:nvPicPr>
        <p:blipFill>
          <a:blip r:embed="rId3">
            <a:alphaModFix/>
          </a:blip>
          <a:stretch>
            <a:fillRect/>
          </a:stretch>
        </p:blipFill>
        <p:spPr>
          <a:xfrm>
            <a:off x="165475" y="152400"/>
            <a:ext cx="8530545"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6"/>
        <p:cNvGrpSpPr/>
        <p:nvPr/>
      </p:nvGrpSpPr>
      <p:grpSpPr>
        <a:xfrm>
          <a:off x="0" y="0"/>
          <a:ext cx="0" cy="0"/>
          <a:chOff x="0" y="0"/>
          <a:chExt cx="0" cy="0"/>
        </a:xfrm>
      </p:grpSpPr>
      <p:sp>
        <p:nvSpPr>
          <p:cNvPr id="3837" name="Google Shape;3837;p431"/>
          <p:cNvSpPr/>
          <p:nvPr/>
        </p:nvSpPr>
        <p:spPr>
          <a:xfrm rot="10800000" flipH="1">
            <a:off x="241294" y="2168883"/>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31"/>
          <p:cNvSpPr/>
          <p:nvPr/>
        </p:nvSpPr>
        <p:spPr>
          <a:xfrm>
            <a:off x="3380445" y="864275"/>
            <a:ext cx="15252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3839" name="Google Shape;3839;p431"/>
          <p:cNvSpPr/>
          <p:nvPr/>
        </p:nvSpPr>
        <p:spPr>
          <a:xfrm>
            <a:off x="1853625" y="864275"/>
            <a:ext cx="15252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3840" name="Google Shape;3840;p431"/>
          <p:cNvSpPr/>
          <p:nvPr/>
        </p:nvSpPr>
        <p:spPr>
          <a:xfrm>
            <a:off x="1857625" y="3200325"/>
            <a:ext cx="56532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3841" name="Google Shape;3841;p431"/>
          <p:cNvGrpSpPr/>
          <p:nvPr/>
        </p:nvGrpSpPr>
        <p:grpSpPr>
          <a:xfrm>
            <a:off x="3161430" y="3445791"/>
            <a:ext cx="725536" cy="292546"/>
            <a:chOff x="6822737" y="2258433"/>
            <a:chExt cx="1387524" cy="530454"/>
          </a:xfrm>
        </p:grpSpPr>
        <p:sp>
          <p:nvSpPr>
            <p:cNvPr id="3842" name="Google Shape;3842;p431"/>
            <p:cNvSpPr/>
            <p:nvPr/>
          </p:nvSpPr>
          <p:spPr>
            <a:xfrm>
              <a:off x="7549821" y="2391271"/>
              <a:ext cx="298100" cy="397616"/>
            </a:xfrm>
            <a:custGeom>
              <a:avLst/>
              <a:gdLst/>
              <a:ahLst/>
              <a:cxnLst/>
              <a:rect l="l" t="t" r="r" b="b"/>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31"/>
            <p:cNvSpPr/>
            <p:nvPr/>
          </p:nvSpPr>
          <p:spPr>
            <a:xfrm>
              <a:off x="6826069" y="2400787"/>
              <a:ext cx="298100" cy="379514"/>
            </a:xfrm>
            <a:custGeom>
              <a:avLst/>
              <a:gdLst/>
              <a:ahLst/>
              <a:cxnLst/>
              <a:rect l="l" t="t" r="r" b="b"/>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31"/>
            <p:cNvSpPr/>
            <p:nvPr/>
          </p:nvSpPr>
          <p:spPr>
            <a:xfrm>
              <a:off x="7880762" y="2400787"/>
              <a:ext cx="329499" cy="379514"/>
            </a:xfrm>
            <a:custGeom>
              <a:avLst/>
              <a:gdLst/>
              <a:ahLst/>
              <a:cxnLst/>
              <a:rect l="l" t="t" r="r" b="b"/>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31"/>
            <p:cNvSpPr/>
            <p:nvPr/>
          </p:nvSpPr>
          <p:spPr>
            <a:xfrm>
              <a:off x="6822737" y="2259363"/>
              <a:ext cx="63375" cy="73852"/>
            </a:xfrm>
            <a:custGeom>
              <a:avLst/>
              <a:gdLst/>
              <a:ahLst/>
              <a:cxnLst/>
              <a:rect l="l" t="t" r="r" b="b"/>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31"/>
            <p:cNvSpPr/>
            <p:nvPr/>
          </p:nvSpPr>
          <p:spPr>
            <a:xfrm>
              <a:off x="6907964" y="2259843"/>
              <a:ext cx="46234" cy="72410"/>
            </a:xfrm>
            <a:custGeom>
              <a:avLst/>
              <a:gdLst/>
              <a:ahLst/>
              <a:cxnLst/>
              <a:rect l="l" t="t" r="r" b="b"/>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31"/>
            <p:cNvSpPr/>
            <p:nvPr/>
          </p:nvSpPr>
          <p:spPr>
            <a:xfrm>
              <a:off x="6974158" y="2258914"/>
              <a:ext cx="72891" cy="74301"/>
            </a:xfrm>
            <a:custGeom>
              <a:avLst/>
              <a:gdLst/>
              <a:ahLst/>
              <a:cxnLst/>
              <a:rect l="l" t="t" r="r" b="b"/>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31"/>
            <p:cNvSpPr/>
            <p:nvPr/>
          </p:nvSpPr>
          <p:spPr>
            <a:xfrm>
              <a:off x="7072233" y="2259843"/>
              <a:ext cx="55269" cy="73372"/>
            </a:xfrm>
            <a:custGeom>
              <a:avLst/>
              <a:gdLst/>
              <a:ahLst/>
              <a:cxnLst/>
              <a:rect l="l" t="t" r="r" b="b"/>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31"/>
            <p:cNvSpPr/>
            <p:nvPr/>
          </p:nvSpPr>
          <p:spPr>
            <a:xfrm>
              <a:off x="7154127" y="2259843"/>
              <a:ext cx="61453" cy="72410"/>
            </a:xfrm>
            <a:custGeom>
              <a:avLst/>
              <a:gdLst/>
              <a:ahLst/>
              <a:cxnLst/>
              <a:rect l="l" t="t" r="r" b="b"/>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31"/>
            <p:cNvSpPr/>
            <p:nvPr/>
          </p:nvSpPr>
          <p:spPr>
            <a:xfrm>
              <a:off x="7247459" y="2259843"/>
              <a:ext cx="51937" cy="72410"/>
            </a:xfrm>
            <a:custGeom>
              <a:avLst/>
              <a:gdLst/>
              <a:ahLst/>
              <a:cxnLst/>
              <a:rect l="l" t="t" r="r" b="b"/>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31"/>
            <p:cNvSpPr/>
            <p:nvPr/>
          </p:nvSpPr>
          <p:spPr>
            <a:xfrm>
              <a:off x="7317947" y="2258433"/>
              <a:ext cx="74301" cy="75262"/>
            </a:xfrm>
            <a:custGeom>
              <a:avLst/>
              <a:gdLst/>
              <a:ahLst/>
              <a:cxnLst/>
              <a:rect l="l" t="t" r="r" b="b"/>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31"/>
            <p:cNvSpPr/>
            <p:nvPr/>
          </p:nvSpPr>
          <p:spPr>
            <a:xfrm>
              <a:off x="7414131" y="2259843"/>
              <a:ext cx="63343" cy="73852"/>
            </a:xfrm>
            <a:custGeom>
              <a:avLst/>
              <a:gdLst/>
              <a:ahLst/>
              <a:cxnLst/>
              <a:rect l="l" t="t" r="r" b="b"/>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31"/>
            <p:cNvSpPr/>
            <p:nvPr/>
          </p:nvSpPr>
          <p:spPr>
            <a:xfrm>
              <a:off x="7503619" y="2259843"/>
              <a:ext cx="60043" cy="72410"/>
            </a:xfrm>
            <a:custGeom>
              <a:avLst/>
              <a:gdLst/>
              <a:ahLst/>
              <a:cxnLst/>
              <a:rect l="l" t="t" r="r" b="b"/>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31"/>
            <p:cNvSpPr/>
            <p:nvPr/>
          </p:nvSpPr>
          <p:spPr>
            <a:xfrm>
              <a:off x="7587436" y="2259843"/>
              <a:ext cx="64785" cy="72410"/>
            </a:xfrm>
            <a:custGeom>
              <a:avLst/>
              <a:gdLst/>
              <a:ahLst/>
              <a:cxnLst/>
              <a:rect l="l" t="t" r="r" b="b"/>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31"/>
            <p:cNvSpPr/>
            <p:nvPr/>
          </p:nvSpPr>
          <p:spPr>
            <a:xfrm>
              <a:off x="7673143" y="2259843"/>
              <a:ext cx="63824" cy="72410"/>
            </a:xfrm>
            <a:custGeom>
              <a:avLst/>
              <a:gdLst/>
              <a:ahLst/>
              <a:cxnLst/>
              <a:rect l="l" t="t" r="r" b="b"/>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31"/>
            <p:cNvSpPr/>
            <p:nvPr/>
          </p:nvSpPr>
          <p:spPr>
            <a:xfrm>
              <a:off x="7750295" y="2259843"/>
              <a:ext cx="70488" cy="72410"/>
            </a:xfrm>
            <a:custGeom>
              <a:avLst/>
              <a:gdLst/>
              <a:ahLst/>
              <a:cxnLst/>
              <a:rect l="l" t="t" r="r" b="b"/>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31"/>
            <p:cNvSpPr/>
            <p:nvPr/>
          </p:nvSpPr>
          <p:spPr>
            <a:xfrm>
              <a:off x="7247940" y="2494600"/>
              <a:ext cx="183365" cy="165262"/>
            </a:xfrm>
            <a:custGeom>
              <a:avLst/>
              <a:gdLst/>
              <a:ahLst/>
              <a:cxnLst/>
              <a:rect l="l" t="t" r="r" b="b"/>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31"/>
            <p:cNvSpPr/>
            <p:nvPr/>
          </p:nvSpPr>
          <p:spPr>
            <a:xfrm>
              <a:off x="7136537" y="2590304"/>
              <a:ext cx="390471" cy="198584"/>
            </a:xfrm>
            <a:custGeom>
              <a:avLst/>
              <a:gdLst/>
              <a:ahLst/>
              <a:cxnLst/>
              <a:rect l="l" t="t" r="r" b="b"/>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31"/>
            <p:cNvSpPr/>
            <p:nvPr/>
          </p:nvSpPr>
          <p:spPr>
            <a:xfrm>
              <a:off x="7143650" y="2391271"/>
              <a:ext cx="390504" cy="199065"/>
            </a:xfrm>
            <a:custGeom>
              <a:avLst/>
              <a:gdLst/>
              <a:ahLst/>
              <a:cxnLst/>
              <a:rect l="l" t="t" r="r" b="b"/>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60" name="Google Shape;3860;p431"/>
          <p:cNvCxnSpPr/>
          <p:nvPr/>
        </p:nvCxnSpPr>
        <p:spPr>
          <a:xfrm>
            <a:off x="5022131" y="3370095"/>
            <a:ext cx="0" cy="472500"/>
          </a:xfrm>
          <a:prstGeom prst="straightConnector1">
            <a:avLst/>
          </a:prstGeom>
          <a:noFill/>
          <a:ln w="9525" cap="flat" cmpd="sng">
            <a:solidFill>
              <a:schemeClr val="dk2"/>
            </a:solidFill>
            <a:prstDash val="dot"/>
            <a:round/>
            <a:headEnd type="none" w="med" len="med"/>
            <a:tailEnd type="none" w="med" len="med"/>
          </a:ln>
        </p:spPr>
      </p:cxnSp>
      <p:sp>
        <p:nvSpPr>
          <p:cNvPr id="3861" name="Google Shape;3861;p431"/>
          <p:cNvSpPr/>
          <p:nvPr/>
        </p:nvSpPr>
        <p:spPr>
          <a:xfrm>
            <a:off x="5149455" y="3421008"/>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chemeClr val="dk1"/>
                </a:solidFill>
                <a:latin typeface="Proxima Nova"/>
                <a:ea typeface="Proxima Nova"/>
                <a:cs typeface="Proxima Nova"/>
                <a:sym typeface="Proxima Nova"/>
              </a:rPr>
              <a:t>Embedded </a:t>
            </a:r>
            <a:r>
              <a:rPr lang="en" sz="1200" b="1">
                <a:solidFill>
                  <a:schemeClr val="dk1"/>
                </a:solidFill>
                <a:latin typeface="Proxima Nova"/>
                <a:ea typeface="Proxima Nova"/>
                <a:cs typeface="Proxima Nova"/>
                <a:sym typeface="Proxima Nova"/>
              </a:rPr>
              <a:t>OS</a:t>
            </a:r>
            <a:endParaRPr sz="1200" b="1">
              <a:solidFill>
                <a:schemeClr val="dk1"/>
              </a:solidFill>
              <a:latin typeface="Proxima Nova"/>
              <a:ea typeface="Proxima Nova"/>
              <a:cs typeface="Proxima Nova"/>
              <a:sym typeface="Proxima Nova"/>
            </a:endParaRPr>
          </a:p>
          <a:p>
            <a:pPr marL="0" marR="0" lvl="0" indent="0" algn="ctr" rtl="0">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3862" name="Google Shape;3862;p431"/>
          <p:cNvSpPr/>
          <p:nvPr/>
        </p:nvSpPr>
        <p:spPr>
          <a:xfrm>
            <a:off x="6332605" y="3486385"/>
            <a:ext cx="851100" cy="29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NSX-T</a:t>
            </a:r>
            <a:endParaRPr sz="900" b="1">
              <a:solidFill>
                <a:schemeClr val="dk1"/>
              </a:solidFill>
              <a:latin typeface="Proxima Nova"/>
              <a:ea typeface="Proxima Nova"/>
              <a:cs typeface="Proxima Nova"/>
              <a:sym typeface="Proxima Nova"/>
            </a:endParaRPr>
          </a:p>
        </p:txBody>
      </p:sp>
      <p:cxnSp>
        <p:nvCxnSpPr>
          <p:cNvPr id="3863" name="Google Shape;3863;p431"/>
          <p:cNvCxnSpPr/>
          <p:nvPr/>
        </p:nvCxnSpPr>
        <p:spPr>
          <a:xfrm>
            <a:off x="6224469" y="3370095"/>
            <a:ext cx="0" cy="472500"/>
          </a:xfrm>
          <a:prstGeom prst="straightConnector1">
            <a:avLst/>
          </a:prstGeom>
          <a:noFill/>
          <a:ln w="9525" cap="flat" cmpd="sng">
            <a:solidFill>
              <a:schemeClr val="dk2"/>
            </a:solidFill>
            <a:prstDash val="dot"/>
            <a:round/>
            <a:headEnd type="none" w="med" len="med"/>
            <a:tailEnd type="none" w="med" len="med"/>
          </a:ln>
        </p:spPr>
      </p:cxnSp>
      <p:sp>
        <p:nvSpPr>
          <p:cNvPr id="3864" name="Google Shape;3864;p431"/>
          <p:cNvSpPr/>
          <p:nvPr/>
        </p:nvSpPr>
        <p:spPr>
          <a:xfrm>
            <a:off x="1875175" y="4101225"/>
            <a:ext cx="5635500" cy="227400"/>
          </a:xfrm>
          <a:prstGeom prst="roundRect">
            <a:avLst>
              <a:gd name="adj" fmla="val 15659"/>
            </a:avLst>
          </a:prstGeom>
          <a:noFill/>
          <a:ln w="9525" cap="rnd"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sz="800" i="0" u="none" strike="noStrike" cap="none">
              <a:solidFill>
                <a:schemeClr val="accent3"/>
              </a:solidFill>
              <a:latin typeface="Proxima Nova"/>
              <a:ea typeface="Proxima Nova"/>
              <a:cs typeface="Proxima Nova"/>
              <a:sym typeface="Proxima Nova"/>
            </a:endParaRPr>
          </a:p>
        </p:txBody>
      </p:sp>
      <p:sp>
        <p:nvSpPr>
          <p:cNvPr id="3865" name="Google Shape;3865;p431"/>
          <p:cNvSpPr txBox="1"/>
          <p:nvPr/>
        </p:nvSpPr>
        <p:spPr>
          <a:xfrm>
            <a:off x="272094" y="2645958"/>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3866" name="Google Shape;3866;p431"/>
          <p:cNvSpPr txBox="1"/>
          <p:nvPr/>
        </p:nvSpPr>
        <p:spPr>
          <a:xfrm>
            <a:off x="410569" y="308523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3867" name="Google Shape;3867;p431"/>
          <p:cNvSpPr txBox="1"/>
          <p:nvPr/>
        </p:nvSpPr>
        <p:spPr>
          <a:xfrm>
            <a:off x="777769" y="3393179"/>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3868" name="Google Shape;3868;p431"/>
          <p:cNvSpPr txBox="1"/>
          <p:nvPr/>
        </p:nvSpPr>
        <p:spPr>
          <a:xfrm>
            <a:off x="1279519" y="353088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2"/>
                </a:solidFill>
                <a:latin typeface="Droid Sans Mono"/>
                <a:ea typeface="Droid Sans Mono"/>
                <a:cs typeface="Droid Sans Mono"/>
                <a:sym typeface="Droid Sans Mono"/>
              </a:rPr>
              <a:t>...</a:t>
            </a:r>
            <a:endParaRPr sz="600" b="1">
              <a:solidFill>
                <a:schemeClr val="lt2"/>
              </a:solidFill>
              <a:latin typeface="Droid Sans Mono"/>
              <a:ea typeface="Droid Sans Mono"/>
              <a:cs typeface="Droid Sans Mono"/>
              <a:sym typeface="Droid Sans Mono"/>
            </a:endParaRPr>
          </a:p>
        </p:txBody>
      </p:sp>
      <p:sp>
        <p:nvSpPr>
          <p:cNvPr id="3869" name="Google Shape;3869;p431"/>
          <p:cNvSpPr txBox="1"/>
          <p:nvPr/>
        </p:nvSpPr>
        <p:spPr>
          <a:xfrm>
            <a:off x="758719" y="2866933"/>
            <a:ext cx="1108200" cy="15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chemeClr val="lt2"/>
                </a:solidFill>
                <a:latin typeface="Proxima Nova"/>
                <a:ea typeface="Proxima Nova"/>
                <a:cs typeface="Proxima Nova"/>
                <a:sym typeface="Proxima Nova"/>
              </a:rPr>
              <a:t>CVEs</a:t>
            </a:r>
            <a:endParaRPr sz="700" b="1">
              <a:solidFill>
                <a:schemeClr val="lt2"/>
              </a:solidFill>
              <a:latin typeface="Proxima Nova"/>
              <a:ea typeface="Proxima Nova"/>
              <a:cs typeface="Proxima Nova"/>
              <a:sym typeface="Proxima Nova"/>
            </a:endParaRPr>
          </a:p>
          <a:p>
            <a:pPr marL="0" lvl="0" indent="0" algn="l" rtl="0">
              <a:spcBef>
                <a:spcPts val="200"/>
              </a:spcBef>
              <a:spcAft>
                <a:spcPts val="200"/>
              </a:spcAft>
              <a:buNone/>
            </a:pPr>
            <a:r>
              <a:rPr lang="en" sz="700" b="1">
                <a:solidFill>
                  <a:schemeClr val="lt2"/>
                </a:solidFill>
                <a:latin typeface="Proxima Nova"/>
                <a:ea typeface="Proxima Nova"/>
                <a:cs typeface="Proxima Nova"/>
                <a:sym typeface="Proxima Nova"/>
              </a:rPr>
              <a:t>Product Updates</a:t>
            </a:r>
            <a:endParaRPr sz="700" b="1">
              <a:solidFill>
                <a:schemeClr val="lt2"/>
              </a:solidFill>
              <a:latin typeface="Proxima Nova"/>
              <a:ea typeface="Proxima Nova"/>
              <a:cs typeface="Proxima Nova"/>
              <a:sym typeface="Proxima Nova"/>
            </a:endParaRPr>
          </a:p>
        </p:txBody>
      </p:sp>
      <p:sp>
        <p:nvSpPr>
          <p:cNvPr id="3870" name="Google Shape;3870;p431"/>
          <p:cNvSpPr/>
          <p:nvPr/>
        </p:nvSpPr>
        <p:spPr>
          <a:xfrm>
            <a:off x="1919888" y="2869222"/>
            <a:ext cx="1403100" cy="227400"/>
          </a:xfrm>
          <a:prstGeom prst="roundRect">
            <a:avLst>
              <a:gd name="adj" fmla="val 2348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sz="600" i="0" u="none" strike="noStrike" cap="none">
              <a:solidFill>
                <a:schemeClr val="accent3"/>
              </a:solidFill>
              <a:latin typeface="Proxima Nova"/>
              <a:ea typeface="Proxima Nova"/>
              <a:cs typeface="Proxima Nova"/>
              <a:sym typeface="Proxima Nova"/>
            </a:endParaRPr>
          </a:p>
        </p:txBody>
      </p:sp>
      <p:grpSp>
        <p:nvGrpSpPr>
          <p:cNvPr id="3871" name="Google Shape;3871;p431"/>
          <p:cNvGrpSpPr/>
          <p:nvPr/>
        </p:nvGrpSpPr>
        <p:grpSpPr>
          <a:xfrm>
            <a:off x="2414361" y="1589562"/>
            <a:ext cx="409368" cy="454028"/>
            <a:chOff x="916875" y="2528475"/>
            <a:chExt cx="585900" cy="650750"/>
          </a:xfrm>
        </p:grpSpPr>
        <p:sp>
          <p:nvSpPr>
            <p:cNvPr id="3872" name="Google Shape;3872;p431"/>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31"/>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31"/>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31"/>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31"/>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431"/>
          <p:cNvSpPr txBox="1"/>
          <p:nvPr/>
        </p:nvSpPr>
        <p:spPr>
          <a:xfrm>
            <a:off x="1849050" y="2155660"/>
            <a:ext cx="15252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Application Service (PAS)</a:t>
            </a:r>
            <a:endParaRPr sz="1000"/>
          </a:p>
        </p:txBody>
      </p:sp>
      <p:sp>
        <p:nvSpPr>
          <p:cNvPr id="3878" name="Google Shape;3878;p431"/>
          <p:cNvSpPr/>
          <p:nvPr/>
        </p:nvSpPr>
        <p:spPr>
          <a:xfrm>
            <a:off x="1855463" y="867600"/>
            <a:ext cx="1521900" cy="519900"/>
          </a:xfrm>
          <a:prstGeom prst="roundRect">
            <a:avLst>
              <a:gd name="adj" fmla="val 9779"/>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folHlink"/>
              </a:buClr>
              <a:buFont typeface="Arial"/>
              <a:buNone/>
            </a:pPr>
            <a:r>
              <a:rPr lang="en" sz="700" b="1">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a:t>
            </a:r>
            <a:br>
              <a:rPr lang="en" sz="600">
                <a:solidFill>
                  <a:schemeClr val="accent3"/>
                </a:solidFill>
                <a:latin typeface="Proxima Nova"/>
                <a:ea typeface="Proxima Nova"/>
                <a:cs typeface="Proxima Nova"/>
                <a:sym typeface="Proxima Nova"/>
              </a:rPr>
            </a:br>
            <a:r>
              <a:rPr lang="en" sz="600">
                <a:solidFill>
                  <a:schemeClr val="accent3"/>
                </a:solidFill>
                <a:latin typeface="Proxima Nova"/>
                <a:ea typeface="Proxima Nova"/>
                <a:cs typeface="Proxima Nova"/>
                <a:sym typeface="Proxima Nova"/>
              </a:rPr>
              <a:t>Spring Cloud  |  Steeltoe</a:t>
            </a:r>
            <a:endParaRPr sz="600">
              <a:solidFill>
                <a:schemeClr val="accent3"/>
              </a:solidFill>
              <a:latin typeface="Proxima Nova"/>
              <a:ea typeface="Proxima Nova"/>
              <a:cs typeface="Proxima Nova"/>
              <a:sym typeface="Proxima Nova"/>
            </a:endParaRPr>
          </a:p>
        </p:txBody>
      </p:sp>
      <p:grpSp>
        <p:nvGrpSpPr>
          <p:cNvPr id="3879" name="Google Shape;3879;p431"/>
          <p:cNvGrpSpPr/>
          <p:nvPr/>
        </p:nvGrpSpPr>
        <p:grpSpPr>
          <a:xfrm>
            <a:off x="3911046" y="1577885"/>
            <a:ext cx="458307" cy="470146"/>
            <a:chOff x="2157725" y="2501875"/>
            <a:chExt cx="663925" cy="681075"/>
          </a:xfrm>
        </p:grpSpPr>
        <p:sp>
          <p:nvSpPr>
            <p:cNvPr id="3880" name="Google Shape;3880;p431"/>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31"/>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31"/>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31"/>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31"/>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31"/>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6" name="Google Shape;3886;p431"/>
          <p:cNvSpPr txBox="1"/>
          <p:nvPr/>
        </p:nvSpPr>
        <p:spPr>
          <a:xfrm>
            <a:off x="3366924" y="215564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Container Service (PKS)</a:t>
            </a:r>
            <a:endParaRPr sz="1000"/>
          </a:p>
        </p:txBody>
      </p:sp>
      <p:sp>
        <p:nvSpPr>
          <p:cNvPr id="3887" name="Google Shape;3887;p431"/>
          <p:cNvSpPr txBox="1"/>
          <p:nvPr/>
        </p:nvSpPr>
        <p:spPr>
          <a:xfrm>
            <a:off x="2289654" y="2436342"/>
            <a:ext cx="6237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cf push</a:t>
            </a:r>
            <a:endParaRPr sz="700">
              <a:solidFill>
                <a:schemeClr val="dk2"/>
              </a:solidFill>
              <a:latin typeface="Proxima Nova"/>
              <a:ea typeface="Proxima Nova"/>
              <a:cs typeface="Proxima Nova"/>
              <a:sym typeface="Proxima Nova"/>
            </a:endParaRPr>
          </a:p>
        </p:txBody>
      </p:sp>
      <p:sp>
        <p:nvSpPr>
          <p:cNvPr id="3888" name="Google Shape;3888;p431"/>
          <p:cNvSpPr txBox="1"/>
          <p:nvPr/>
        </p:nvSpPr>
        <p:spPr>
          <a:xfrm>
            <a:off x="3756048" y="2436342"/>
            <a:ext cx="7683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kubectl run</a:t>
            </a:r>
            <a:endParaRPr sz="700">
              <a:solidFill>
                <a:schemeClr val="dk2"/>
              </a:solidFill>
              <a:latin typeface="Proxima Nova"/>
              <a:ea typeface="Proxima Nova"/>
              <a:cs typeface="Proxima Nova"/>
              <a:sym typeface="Proxima Nova"/>
            </a:endParaRPr>
          </a:p>
        </p:txBody>
      </p:sp>
      <p:grpSp>
        <p:nvGrpSpPr>
          <p:cNvPr id="3889" name="Google Shape;3889;p431"/>
          <p:cNvGrpSpPr/>
          <p:nvPr/>
        </p:nvGrpSpPr>
        <p:grpSpPr>
          <a:xfrm>
            <a:off x="2760229" y="4405325"/>
            <a:ext cx="3929230" cy="394819"/>
            <a:chOff x="2484335" y="4443866"/>
            <a:chExt cx="3929230" cy="394819"/>
          </a:xfrm>
        </p:grpSpPr>
        <p:sp>
          <p:nvSpPr>
            <p:cNvPr id="3890" name="Google Shape;3890;p431"/>
            <p:cNvSpPr/>
            <p:nvPr/>
          </p:nvSpPr>
          <p:spPr>
            <a:xfrm>
              <a:off x="24843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3891" name="Google Shape;3891;p431"/>
            <p:cNvSpPr/>
            <p:nvPr/>
          </p:nvSpPr>
          <p:spPr>
            <a:xfrm>
              <a:off x="57340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3892" name="Google Shape;3892;p431"/>
            <p:cNvSpPr/>
            <p:nvPr/>
          </p:nvSpPr>
          <p:spPr>
            <a:xfrm>
              <a:off x="492161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3893" name="Google Shape;3893;p431"/>
            <p:cNvSpPr/>
            <p:nvPr/>
          </p:nvSpPr>
          <p:spPr>
            <a:xfrm>
              <a:off x="410918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3894" name="Google Shape;3894;p431"/>
            <p:cNvSpPr/>
            <p:nvPr/>
          </p:nvSpPr>
          <p:spPr>
            <a:xfrm>
              <a:off x="329676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3895" name="Google Shape;3895;p431"/>
          <p:cNvSpPr txBox="1"/>
          <p:nvPr/>
        </p:nvSpPr>
        <p:spPr>
          <a:xfrm>
            <a:off x="407593" y="1910336"/>
            <a:ext cx="623700" cy="15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dk1"/>
                </a:solidFill>
                <a:latin typeface="Proxima Nova"/>
                <a:ea typeface="Proxima Nova"/>
                <a:cs typeface="Proxima Nova"/>
                <a:sym typeface="Proxima Nova"/>
              </a:rPr>
              <a:t>Pivotal</a:t>
            </a:r>
            <a:br>
              <a:rPr lang="en" sz="800" b="1">
                <a:solidFill>
                  <a:schemeClr val="dk1"/>
                </a:solidFill>
                <a:latin typeface="Proxima Nova"/>
                <a:ea typeface="Proxima Nova"/>
                <a:cs typeface="Proxima Nova"/>
                <a:sym typeface="Proxima Nova"/>
              </a:rPr>
            </a:br>
            <a:r>
              <a:rPr lang="en" sz="800" b="1">
                <a:solidFill>
                  <a:schemeClr val="dk1"/>
                </a:solidFill>
                <a:latin typeface="Proxima Nova"/>
                <a:ea typeface="Proxima Nova"/>
                <a:cs typeface="Proxima Nova"/>
                <a:sym typeface="Proxima Nova"/>
              </a:rPr>
              <a:t>Network</a:t>
            </a:r>
            <a:endParaRPr sz="800" b="1">
              <a:solidFill>
                <a:schemeClr val="dk1"/>
              </a:solidFill>
              <a:latin typeface="Proxima Nova"/>
              <a:ea typeface="Proxima Nova"/>
              <a:cs typeface="Proxima Nova"/>
              <a:sym typeface="Proxima Nova"/>
            </a:endParaRPr>
          </a:p>
        </p:txBody>
      </p:sp>
      <p:pic>
        <p:nvPicPr>
          <p:cNvPr id="3896" name="Google Shape;3896;p431"/>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3897" name="Google Shape;3897;p431"/>
          <p:cNvSpPr txBox="1"/>
          <p:nvPr/>
        </p:nvSpPr>
        <p:spPr>
          <a:xfrm>
            <a:off x="7871114" y="3200330"/>
            <a:ext cx="6237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2"/>
                </a:solidFill>
                <a:latin typeface="Proxima Nova"/>
                <a:ea typeface="Proxima Nova"/>
                <a:cs typeface="Proxima Nova"/>
                <a:sym typeface="Proxima Nova"/>
              </a:rPr>
              <a:t>“3Rs”</a:t>
            </a:r>
            <a:endParaRPr sz="800" b="1">
              <a:solidFill>
                <a:schemeClr val="lt2"/>
              </a:solidFill>
              <a:latin typeface="Proxima Nova"/>
              <a:ea typeface="Proxima Nova"/>
              <a:cs typeface="Proxima Nova"/>
              <a:sym typeface="Proxima Nova"/>
            </a:endParaRPr>
          </a:p>
        </p:txBody>
      </p:sp>
      <p:grpSp>
        <p:nvGrpSpPr>
          <p:cNvPr id="3898" name="Google Shape;3898;p431"/>
          <p:cNvGrpSpPr/>
          <p:nvPr/>
        </p:nvGrpSpPr>
        <p:grpSpPr>
          <a:xfrm>
            <a:off x="1169460" y="3713232"/>
            <a:ext cx="195889" cy="193960"/>
            <a:chOff x="2730200" y="1792625"/>
            <a:chExt cx="2152625" cy="2131425"/>
          </a:xfrm>
        </p:grpSpPr>
        <p:sp>
          <p:nvSpPr>
            <p:cNvPr id="3899" name="Google Shape;3899;p431"/>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31"/>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31"/>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31"/>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3" name="Google Shape;3903;p431"/>
          <p:cNvSpPr/>
          <p:nvPr/>
        </p:nvSpPr>
        <p:spPr>
          <a:xfrm rot="10800000" flipH="1">
            <a:off x="1089319" y="1502308"/>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31"/>
          <p:cNvSpPr txBox="1"/>
          <p:nvPr/>
        </p:nvSpPr>
        <p:spPr>
          <a:xfrm>
            <a:off x="863433" y="1327700"/>
            <a:ext cx="580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dk1"/>
                </a:solidFill>
                <a:latin typeface="Proxima Nova"/>
                <a:ea typeface="Proxima Nova"/>
                <a:cs typeface="Proxima Nova"/>
                <a:sym typeface="Proxima Nova"/>
              </a:rPr>
              <a:t>Github</a:t>
            </a:r>
            <a:endParaRPr sz="800" b="1">
              <a:solidFill>
                <a:schemeClr val="dk1"/>
              </a:solidFill>
              <a:latin typeface="Proxima Nova"/>
              <a:ea typeface="Proxima Nova"/>
              <a:cs typeface="Proxima Nova"/>
              <a:sym typeface="Proxima Nova"/>
            </a:endParaRPr>
          </a:p>
        </p:txBody>
      </p:sp>
      <p:sp>
        <p:nvSpPr>
          <p:cNvPr id="3905" name="Google Shape;3905;p431"/>
          <p:cNvSpPr txBox="1"/>
          <p:nvPr/>
        </p:nvSpPr>
        <p:spPr>
          <a:xfrm>
            <a:off x="971355" y="38586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grpSp>
        <p:nvGrpSpPr>
          <p:cNvPr id="3906" name="Google Shape;3906;p431"/>
          <p:cNvGrpSpPr/>
          <p:nvPr/>
        </p:nvGrpSpPr>
        <p:grpSpPr>
          <a:xfrm>
            <a:off x="1245660" y="2168432"/>
            <a:ext cx="195889" cy="193960"/>
            <a:chOff x="2730200" y="1792625"/>
            <a:chExt cx="2152625" cy="2131425"/>
          </a:xfrm>
        </p:grpSpPr>
        <p:sp>
          <p:nvSpPr>
            <p:cNvPr id="3907" name="Google Shape;3907;p431"/>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31"/>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31"/>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31"/>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431"/>
          <p:cNvSpPr txBox="1"/>
          <p:nvPr/>
        </p:nvSpPr>
        <p:spPr>
          <a:xfrm>
            <a:off x="1047555" y="23138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sp>
        <p:nvSpPr>
          <p:cNvPr id="3912" name="Google Shape;3912;p431"/>
          <p:cNvSpPr/>
          <p:nvPr/>
        </p:nvSpPr>
        <p:spPr>
          <a:xfrm>
            <a:off x="6434075" y="864275"/>
            <a:ext cx="10767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3913" name="Google Shape;3913;p431"/>
          <p:cNvSpPr/>
          <p:nvPr/>
        </p:nvSpPr>
        <p:spPr>
          <a:xfrm>
            <a:off x="6393995" y="2094675"/>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chemeClr val="dk1"/>
                </a:solidFill>
                <a:latin typeface="Proxima Nova"/>
                <a:ea typeface="Proxima Nova"/>
                <a:cs typeface="Proxima Nova"/>
                <a:sym typeface="Proxima Nova"/>
              </a:rPr>
              <a:t>Pivotal Services</a:t>
            </a:r>
            <a:br>
              <a:rPr lang="en" sz="1200" b="1">
                <a:solidFill>
                  <a:schemeClr val="dk1"/>
                </a:solidFill>
                <a:latin typeface="Proxima Nova"/>
                <a:ea typeface="Proxima Nova"/>
                <a:cs typeface="Proxima Nova"/>
                <a:sym typeface="Proxima Nova"/>
              </a:rPr>
            </a:br>
            <a:r>
              <a:rPr lang="en" sz="1000" b="1">
                <a:solidFill>
                  <a:schemeClr val="dk1"/>
                </a:solidFill>
                <a:latin typeface="Proxima Nova"/>
                <a:ea typeface="Proxima Nova"/>
                <a:cs typeface="Proxima Nova"/>
                <a:sym typeface="Proxima Nova"/>
              </a:rPr>
              <a:t>Marketplace</a:t>
            </a:r>
            <a:endParaRPr sz="1000">
              <a:solidFill>
                <a:schemeClr val="lt1"/>
              </a:solidFill>
              <a:latin typeface="Droid Sans Mono"/>
              <a:ea typeface="Droid Sans Mono"/>
              <a:cs typeface="Droid Sans Mono"/>
              <a:sym typeface="Droid Sans Mono"/>
            </a:endParaRPr>
          </a:p>
        </p:txBody>
      </p:sp>
      <p:grpSp>
        <p:nvGrpSpPr>
          <p:cNvPr id="3914" name="Google Shape;3914;p431"/>
          <p:cNvGrpSpPr/>
          <p:nvPr/>
        </p:nvGrpSpPr>
        <p:grpSpPr>
          <a:xfrm>
            <a:off x="6596421" y="1699358"/>
            <a:ext cx="563332" cy="280795"/>
            <a:chOff x="4679075" y="2677575"/>
            <a:chExt cx="804300" cy="400850"/>
          </a:xfrm>
        </p:grpSpPr>
        <p:sp>
          <p:nvSpPr>
            <p:cNvPr id="3915" name="Google Shape;3915;p431"/>
            <p:cNvSpPr/>
            <p:nvPr/>
          </p:nvSpPr>
          <p:spPr>
            <a:xfrm>
              <a:off x="5266375" y="2697975"/>
              <a:ext cx="39650" cy="39650"/>
            </a:xfrm>
            <a:custGeom>
              <a:avLst/>
              <a:gdLst/>
              <a:ahLst/>
              <a:cxnLst/>
              <a:rect l="l" t="t" r="r" b="b"/>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31"/>
            <p:cNvSpPr/>
            <p:nvPr/>
          </p:nvSpPr>
          <p:spPr>
            <a:xfrm>
              <a:off x="5102700" y="2677575"/>
              <a:ext cx="80425" cy="80450"/>
            </a:xfrm>
            <a:custGeom>
              <a:avLst/>
              <a:gdLst/>
              <a:ahLst/>
              <a:cxnLst/>
              <a:rect l="l" t="t" r="r" b="b"/>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31"/>
            <p:cNvSpPr/>
            <p:nvPr/>
          </p:nvSpPr>
          <p:spPr>
            <a:xfrm>
              <a:off x="4960600" y="2678550"/>
              <a:ext cx="78275" cy="78500"/>
            </a:xfrm>
            <a:custGeom>
              <a:avLst/>
              <a:gdLst/>
              <a:ahLst/>
              <a:cxnLst/>
              <a:rect l="l" t="t" r="r" b="b"/>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31"/>
            <p:cNvSpPr/>
            <p:nvPr/>
          </p:nvSpPr>
          <p:spPr>
            <a:xfrm>
              <a:off x="4836775" y="2697975"/>
              <a:ext cx="39625" cy="39650"/>
            </a:xfrm>
            <a:custGeom>
              <a:avLst/>
              <a:gdLst/>
              <a:ahLst/>
              <a:cxnLst/>
              <a:rect l="l" t="t" r="r" b="b"/>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31"/>
            <p:cNvSpPr/>
            <p:nvPr/>
          </p:nvSpPr>
          <p:spPr>
            <a:xfrm>
              <a:off x="5402725" y="2834325"/>
              <a:ext cx="53300" cy="53300"/>
            </a:xfrm>
            <a:custGeom>
              <a:avLst/>
              <a:gdLst/>
              <a:ahLst/>
              <a:cxnLst/>
              <a:rect l="l" t="t" r="r" b="b"/>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31"/>
            <p:cNvSpPr/>
            <p:nvPr/>
          </p:nvSpPr>
          <p:spPr>
            <a:xfrm>
              <a:off x="5221500" y="2796150"/>
              <a:ext cx="129400" cy="129625"/>
            </a:xfrm>
            <a:custGeom>
              <a:avLst/>
              <a:gdLst/>
              <a:ahLst/>
              <a:cxnLst/>
              <a:rect l="l" t="t" r="r" b="b"/>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31"/>
            <p:cNvSpPr/>
            <p:nvPr/>
          </p:nvSpPr>
          <p:spPr>
            <a:xfrm>
              <a:off x="5094050" y="2812000"/>
              <a:ext cx="97950" cy="97950"/>
            </a:xfrm>
            <a:custGeom>
              <a:avLst/>
              <a:gdLst/>
              <a:ahLst/>
              <a:cxnLst/>
              <a:rect l="l" t="t" r="r" b="b"/>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31"/>
            <p:cNvSpPr/>
            <p:nvPr/>
          </p:nvSpPr>
          <p:spPr>
            <a:xfrm>
              <a:off x="4926300" y="2787500"/>
              <a:ext cx="146900" cy="146925"/>
            </a:xfrm>
            <a:custGeom>
              <a:avLst/>
              <a:gdLst/>
              <a:ahLst/>
              <a:cxnLst/>
              <a:rect l="l" t="t" r="r" b="b"/>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31"/>
            <p:cNvSpPr/>
            <p:nvPr/>
          </p:nvSpPr>
          <p:spPr>
            <a:xfrm>
              <a:off x="4808675" y="2812950"/>
              <a:ext cx="95800" cy="96025"/>
            </a:xfrm>
            <a:custGeom>
              <a:avLst/>
              <a:gdLst/>
              <a:ahLst/>
              <a:cxnLst/>
              <a:rect l="l" t="t" r="r" b="b"/>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31"/>
            <p:cNvSpPr/>
            <p:nvPr/>
          </p:nvSpPr>
          <p:spPr>
            <a:xfrm>
              <a:off x="4693725" y="2841025"/>
              <a:ext cx="39625" cy="39875"/>
            </a:xfrm>
            <a:custGeom>
              <a:avLst/>
              <a:gdLst/>
              <a:ahLst/>
              <a:cxnLst/>
              <a:rect l="l" t="t" r="r" b="b"/>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31"/>
            <p:cNvSpPr/>
            <p:nvPr/>
          </p:nvSpPr>
          <p:spPr>
            <a:xfrm>
              <a:off x="5375350" y="2950000"/>
              <a:ext cx="108025" cy="108275"/>
            </a:xfrm>
            <a:custGeom>
              <a:avLst/>
              <a:gdLst/>
              <a:ahLst/>
              <a:cxnLst/>
              <a:rect l="l" t="t" r="r" b="b"/>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31"/>
            <p:cNvSpPr/>
            <p:nvPr/>
          </p:nvSpPr>
          <p:spPr>
            <a:xfrm>
              <a:off x="5243575" y="2961525"/>
              <a:ext cx="85250" cy="85225"/>
            </a:xfrm>
            <a:custGeom>
              <a:avLst/>
              <a:gdLst/>
              <a:ahLst/>
              <a:cxnLst/>
              <a:rect l="l" t="t" r="r" b="b"/>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31"/>
            <p:cNvSpPr/>
            <p:nvPr/>
          </p:nvSpPr>
          <p:spPr>
            <a:xfrm>
              <a:off x="5068625" y="2929850"/>
              <a:ext cx="148575" cy="148575"/>
            </a:xfrm>
            <a:custGeom>
              <a:avLst/>
              <a:gdLst/>
              <a:ahLst/>
              <a:cxnLst/>
              <a:rect l="l" t="t" r="r" b="b"/>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31"/>
            <p:cNvSpPr/>
            <p:nvPr/>
          </p:nvSpPr>
          <p:spPr>
            <a:xfrm>
              <a:off x="4962525" y="2966800"/>
              <a:ext cx="74675" cy="74675"/>
            </a:xfrm>
            <a:custGeom>
              <a:avLst/>
              <a:gdLst/>
              <a:ahLst/>
              <a:cxnLst/>
              <a:rect l="l" t="t" r="r" b="b"/>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31"/>
            <p:cNvSpPr/>
            <p:nvPr/>
          </p:nvSpPr>
          <p:spPr>
            <a:xfrm>
              <a:off x="4790200" y="2937750"/>
              <a:ext cx="132750" cy="132750"/>
            </a:xfrm>
            <a:custGeom>
              <a:avLst/>
              <a:gdLst/>
              <a:ahLst/>
              <a:cxnLst/>
              <a:rect l="l" t="t" r="r" b="b"/>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31"/>
            <p:cNvSpPr/>
            <p:nvPr/>
          </p:nvSpPr>
          <p:spPr>
            <a:xfrm>
              <a:off x="4679075" y="2969675"/>
              <a:ext cx="68900" cy="68925"/>
            </a:xfrm>
            <a:custGeom>
              <a:avLst/>
              <a:gdLst/>
              <a:ahLst/>
              <a:cxnLst/>
              <a:rect l="l" t="t" r="r" b="b"/>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1" name="Google Shape;3931;p431"/>
          <p:cNvSpPr txBox="1"/>
          <p:nvPr/>
        </p:nvSpPr>
        <p:spPr>
          <a:xfrm>
            <a:off x="6441000" y="2436325"/>
            <a:ext cx="8511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3932" name="Google Shape;3932;p431"/>
          <p:cNvSpPr txBox="1"/>
          <p:nvPr/>
        </p:nvSpPr>
        <p:spPr>
          <a:xfrm>
            <a:off x="599731" y="1024501"/>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3933" name="Google Shape;3933;p431"/>
          <p:cNvSpPr txBox="1"/>
          <p:nvPr/>
        </p:nvSpPr>
        <p:spPr>
          <a:xfrm>
            <a:off x="7875853" y="1721923"/>
            <a:ext cx="947700" cy="2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3934" name="Google Shape;3934;p431"/>
          <p:cNvSpPr txBox="1"/>
          <p:nvPr/>
        </p:nvSpPr>
        <p:spPr>
          <a:xfrm>
            <a:off x="7875851" y="2122460"/>
            <a:ext cx="768300" cy="39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3935" name="Google Shape;3935;p431"/>
          <p:cNvSpPr/>
          <p:nvPr/>
        </p:nvSpPr>
        <p:spPr>
          <a:xfrm rot="-5399517">
            <a:off x="6324474" y="1914375"/>
            <a:ext cx="2134500" cy="164700"/>
          </a:xfrm>
          <a:prstGeom prst="roundRect">
            <a:avLst>
              <a:gd name="adj" fmla="val 19746"/>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chemeClr val="accent3"/>
                </a:solidFill>
                <a:latin typeface="Proxima Nova"/>
                <a:ea typeface="Proxima Nova"/>
                <a:cs typeface="Proxima Nova"/>
                <a:sym typeface="Proxima Nova"/>
              </a:rPr>
              <a:t>Open Service Broker API</a:t>
            </a:r>
            <a:endParaRPr sz="700" b="1" i="0" u="none" strike="noStrike" cap="none">
              <a:solidFill>
                <a:schemeClr val="accent3"/>
              </a:solidFill>
              <a:latin typeface="Proxima Nova"/>
              <a:ea typeface="Proxima Nova"/>
              <a:cs typeface="Proxima Nova"/>
              <a:sym typeface="Proxima Nova"/>
            </a:endParaRPr>
          </a:p>
        </p:txBody>
      </p:sp>
      <p:sp>
        <p:nvSpPr>
          <p:cNvPr id="3936" name="Google Shape;3936;p431"/>
          <p:cNvSpPr txBox="1"/>
          <p:nvPr/>
        </p:nvSpPr>
        <p:spPr>
          <a:xfrm>
            <a:off x="7548521" y="3406800"/>
            <a:ext cx="5190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algn="l" rtl="0">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3937" name="Google Shape;3937;p431"/>
          <p:cNvSpPr txBox="1"/>
          <p:nvPr/>
        </p:nvSpPr>
        <p:spPr>
          <a:xfrm>
            <a:off x="7991320" y="3406800"/>
            <a:ext cx="5190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3938" name="Google Shape;3938;p431"/>
          <p:cNvSpPr txBox="1"/>
          <p:nvPr/>
        </p:nvSpPr>
        <p:spPr>
          <a:xfrm>
            <a:off x="8434121" y="3406800"/>
            <a:ext cx="5808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algn="l" rtl="0">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sp>
        <p:nvSpPr>
          <p:cNvPr id="3939" name="Google Shape;3939;p431"/>
          <p:cNvSpPr txBox="1"/>
          <p:nvPr/>
        </p:nvSpPr>
        <p:spPr>
          <a:xfrm>
            <a:off x="3490238" y="253932"/>
            <a:ext cx="12999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rgbClr val="999999"/>
                </a:solidFill>
                <a:latin typeface="Proxima Nova"/>
                <a:ea typeface="Proxima Nova"/>
                <a:cs typeface="Proxima Nova"/>
                <a:sym typeface="Proxima Nova"/>
              </a:rPr>
              <a:t>YOU build the container</a:t>
            </a:r>
            <a:endParaRPr sz="700">
              <a:solidFill>
                <a:srgbClr val="999999"/>
              </a:solidFill>
            </a:endParaRPr>
          </a:p>
        </p:txBody>
      </p:sp>
      <p:sp>
        <p:nvSpPr>
          <p:cNvPr id="3940" name="Google Shape;3940;p431"/>
          <p:cNvSpPr txBox="1"/>
          <p:nvPr/>
        </p:nvSpPr>
        <p:spPr>
          <a:xfrm>
            <a:off x="2047406" y="253932"/>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rgbClr val="999999"/>
                </a:solidFill>
                <a:latin typeface="Proxima Nova"/>
                <a:ea typeface="Proxima Nova"/>
                <a:cs typeface="Proxima Nova"/>
                <a:sym typeface="Proxima Nova"/>
              </a:rPr>
              <a:t>WE build the container</a:t>
            </a:r>
            <a:endParaRPr sz="700">
              <a:solidFill>
                <a:srgbClr val="999999"/>
              </a:solidFill>
            </a:endParaRPr>
          </a:p>
        </p:txBody>
      </p:sp>
      <p:cxnSp>
        <p:nvCxnSpPr>
          <p:cNvPr id="3941" name="Google Shape;3941;p431"/>
          <p:cNvCxnSpPr>
            <a:stCxn id="3940" idx="2"/>
          </p:cNvCxnSpPr>
          <p:nvPr/>
        </p:nvCxnSpPr>
        <p:spPr>
          <a:xfrm>
            <a:off x="2601506" y="460032"/>
            <a:ext cx="0" cy="393600"/>
          </a:xfrm>
          <a:prstGeom prst="straightConnector1">
            <a:avLst/>
          </a:prstGeom>
          <a:noFill/>
          <a:ln w="9525" cap="flat" cmpd="sng">
            <a:solidFill>
              <a:srgbClr val="999999"/>
            </a:solidFill>
            <a:prstDash val="dash"/>
            <a:round/>
            <a:headEnd type="none" w="med" len="med"/>
            <a:tailEnd type="triangle" w="med" len="med"/>
          </a:ln>
        </p:spPr>
      </p:cxnSp>
      <p:cxnSp>
        <p:nvCxnSpPr>
          <p:cNvPr id="3942" name="Google Shape;3942;p431"/>
          <p:cNvCxnSpPr/>
          <p:nvPr/>
        </p:nvCxnSpPr>
        <p:spPr>
          <a:xfrm>
            <a:off x="4140206" y="442946"/>
            <a:ext cx="0" cy="393600"/>
          </a:xfrm>
          <a:prstGeom prst="straightConnector1">
            <a:avLst/>
          </a:prstGeom>
          <a:noFill/>
          <a:ln w="9525" cap="flat" cmpd="sng">
            <a:solidFill>
              <a:srgbClr val="999999"/>
            </a:solidFill>
            <a:prstDash val="dash"/>
            <a:round/>
            <a:headEnd type="none" w="med" len="med"/>
            <a:tailEnd type="triangle" w="med" len="med"/>
          </a:ln>
        </p:spPr>
      </p:cxnSp>
      <p:sp>
        <p:nvSpPr>
          <p:cNvPr id="3943" name="Google Shape;3943;p431"/>
          <p:cNvSpPr/>
          <p:nvPr/>
        </p:nvSpPr>
        <p:spPr>
          <a:xfrm>
            <a:off x="3387313" y="2869222"/>
            <a:ext cx="1521900" cy="227400"/>
          </a:xfrm>
          <a:prstGeom prst="roundRect">
            <a:avLst>
              <a:gd name="adj" fmla="val 23487"/>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sz="600">
              <a:solidFill>
                <a:schemeClr val="accent3"/>
              </a:solidFill>
              <a:latin typeface="Proxima Nova"/>
              <a:ea typeface="Proxima Nova"/>
              <a:cs typeface="Proxima Nova"/>
              <a:sym typeface="Proxima Nova"/>
            </a:endParaRPr>
          </a:p>
        </p:txBody>
      </p:sp>
      <p:sp>
        <p:nvSpPr>
          <p:cNvPr id="3944" name="Google Shape;3944;p431"/>
          <p:cNvSpPr/>
          <p:nvPr/>
        </p:nvSpPr>
        <p:spPr>
          <a:xfrm>
            <a:off x="4910575" y="864275"/>
            <a:ext cx="15219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3945" name="Google Shape;3945;p431"/>
          <p:cNvGrpSpPr/>
          <p:nvPr/>
        </p:nvGrpSpPr>
        <p:grpSpPr>
          <a:xfrm>
            <a:off x="5450573" y="1603586"/>
            <a:ext cx="420580" cy="431010"/>
            <a:chOff x="3463650" y="2532275"/>
            <a:chExt cx="611575" cy="626650"/>
          </a:xfrm>
        </p:grpSpPr>
        <p:sp>
          <p:nvSpPr>
            <p:cNvPr id="3946" name="Google Shape;3946;p431"/>
            <p:cNvSpPr/>
            <p:nvPr/>
          </p:nvSpPr>
          <p:spPr>
            <a:xfrm>
              <a:off x="3661650" y="2718075"/>
              <a:ext cx="215575" cy="255000"/>
            </a:xfrm>
            <a:custGeom>
              <a:avLst/>
              <a:gdLst/>
              <a:ahLst/>
              <a:cxnLst/>
              <a:rect l="l" t="t" r="r" b="b"/>
              <a:pathLst>
                <a:path w="8623" h="10200" extrusionOk="0">
                  <a:moveTo>
                    <a:pt x="4094" y="0"/>
                  </a:moveTo>
                  <a:cubicBezTo>
                    <a:pt x="3991" y="0"/>
                    <a:pt x="3887" y="27"/>
                    <a:pt x="3812" y="80"/>
                  </a:cubicBezTo>
                  <a:lnTo>
                    <a:pt x="250" y="2356"/>
                  </a:lnTo>
                  <a:cubicBezTo>
                    <a:pt x="231" y="2365"/>
                    <a:pt x="212" y="2384"/>
                    <a:pt x="202" y="2394"/>
                  </a:cubicBezTo>
                  <a:cubicBezTo>
                    <a:pt x="78" y="2490"/>
                    <a:pt x="1" y="2634"/>
                    <a:pt x="1" y="2797"/>
                  </a:cubicBezTo>
                  <a:cubicBezTo>
                    <a:pt x="1" y="2797"/>
                    <a:pt x="1" y="2807"/>
                    <a:pt x="1" y="2807"/>
                  </a:cubicBezTo>
                  <a:cubicBezTo>
                    <a:pt x="1" y="2807"/>
                    <a:pt x="1" y="2807"/>
                    <a:pt x="1" y="2816"/>
                  </a:cubicBezTo>
                  <a:lnTo>
                    <a:pt x="1" y="7626"/>
                  </a:lnTo>
                  <a:cubicBezTo>
                    <a:pt x="1" y="7789"/>
                    <a:pt x="116" y="7991"/>
                    <a:pt x="260" y="8058"/>
                  </a:cubicBezTo>
                  <a:lnTo>
                    <a:pt x="4302" y="10151"/>
                  </a:lnTo>
                  <a:cubicBezTo>
                    <a:pt x="4331" y="10161"/>
                    <a:pt x="4350" y="10170"/>
                    <a:pt x="4379" y="10170"/>
                  </a:cubicBezTo>
                  <a:cubicBezTo>
                    <a:pt x="4427" y="10190"/>
                    <a:pt x="4484" y="10199"/>
                    <a:pt x="4532" y="10199"/>
                  </a:cubicBezTo>
                  <a:cubicBezTo>
                    <a:pt x="4619" y="10199"/>
                    <a:pt x="4686" y="10180"/>
                    <a:pt x="4753" y="10151"/>
                  </a:cubicBezTo>
                  <a:cubicBezTo>
                    <a:pt x="4772" y="10142"/>
                    <a:pt x="8373" y="7847"/>
                    <a:pt x="8373" y="7847"/>
                  </a:cubicBezTo>
                  <a:cubicBezTo>
                    <a:pt x="8517" y="7761"/>
                    <a:pt x="8622" y="7549"/>
                    <a:pt x="8622" y="7386"/>
                  </a:cubicBezTo>
                  <a:lnTo>
                    <a:pt x="8622" y="2567"/>
                  </a:lnTo>
                  <a:cubicBezTo>
                    <a:pt x="8622" y="2404"/>
                    <a:pt x="8507" y="2212"/>
                    <a:pt x="8363" y="2135"/>
                  </a:cubicBezTo>
                  <a:lnTo>
                    <a:pt x="4321" y="51"/>
                  </a:lnTo>
                  <a:cubicBezTo>
                    <a:pt x="4257" y="17"/>
                    <a:pt x="4176" y="0"/>
                    <a:pt x="4094" y="0"/>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31"/>
            <p:cNvSpPr/>
            <p:nvPr/>
          </p:nvSpPr>
          <p:spPr>
            <a:xfrm>
              <a:off x="3661650" y="2777200"/>
              <a:ext cx="114050" cy="195300"/>
            </a:xfrm>
            <a:custGeom>
              <a:avLst/>
              <a:gdLst/>
              <a:ahLst/>
              <a:cxnLst/>
              <a:rect l="l" t="t" r="r" b="b"/>
              <a:pathLst>
                <a:path w="4562" h="7812" extrusionOk="0">
                  <a:moveTo>
                    <a:pt x="231" y="0"/>
                  </a:moveTo>
                  <a:cubicBezTo>
                    <a:pt x="97" y="96"/>
                    <a:pt x="1" y="250"/>
                    <a:pt x="1" y="432"/>
                  </a:cubicBezTo>
                  <a:cubicBezTo>
                    <a:pt x="1" y="432"/>
                    <a:pt x="1" y="442"/>
                    <a:pt x="1" y="442"/>
                  </a:cubicBezTo>
                  <a:cubicBezTo>
                    <a:pt x="1" y="442"/>
                    <a:pt x="1" y="442"/>
                    <a:pt x="1" y="451"/>
                  </a:cubicBezTo>
                  <a:lnTo>
                    <a:pt x="1" y="5261"/>
                  </a:lnTo>
                  <a:cubicBezTo>
                    <a:pt x="1" y="5424"/>
                    <a:pt x="116" y="5626"/>
                    <a:pt x="260" y="5693"/>
                  </a:cubicBezTo>
                  <a:lnTo>
                    <a:pt x="4302" y="7786"/>
                  </a:lnTo>
                  <a:cubicBezTo>
                    <a:pt x="4339" y="7804"/>
                    <a:pt x="4375" y="7812"/>
                    <a:pt x="4407" y="7812"/>
                  </a:cubicBezTo>
                  <a:cubicBezTo>
                    <a:pt x="4498" y="7812"/>
                    <a:pt x="4561" y="7744"/>
                    <a:pt x="4561" y="7623"/>
                  </a:cubicBezTo>
                  <a:lnTo>
                    <a:pt x="4561" y="2803"/>
                  </a:lnTo>
                  <a:cubicBezTo>
                    <a:pt x="4561" y="2784"/>
                    <a:pt x="4561" y="2765"/>
                    <a:pt x="4561" y="2736"/>
                  </a:cubicBezTo>
                  <a:cubicBezTo>
                    <a:pt x="4552" y="2717"/>
                    <a:pt x="4552" y="2698"/>
                    <a:pt x="4542" y="2679"/>
                  </a:cubicBezTo>
                  <a:cubicBezTo>
                    <a:pt x="4532" y="2631"/>
                    <a:pt x="4513" y="2592"/>
                    <a:pt x="4484" y="2554"/>
                  </a:cubicBezTo>
                  <a:cubicBezTo>
                    <a:pt x="4475" y="2535"/>
                    <a:pt x="4465" y="2515"/>
                    <a:pt x="4446" y="2496"/>
                  </a:cubicBezTo>
                  <a:cubicBezTo>
                    <a:pt x="4408" y="2448"/>
                    <a:pt x="4350" y="2400"/>
                    <a:pt x="4302" y="2371"/>
                  </a:cubicBezTo>
                  <a:lnTo>
                    <a:pt x="2660" y="1527"/>
                  </a:lnTo>
                  <a:lnTo>
                    <a:pt x="980" y="653"/>
                  </a:lnTo>
                  <a:lnTo>
                    <a:pt x="260" y="288"/>
                  </a:lnTo>
                  <a:cubicBezTo>
                    <a:pt x="126" y="211"/>
                    <a:pt x="116" y="87"/>
                    <a:pt x="231"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31"/>
            <p:cNvSpPr/>
            <p:nvPr/>
          </p:nvSpPr>
          <p:spPr>
            <a:xfrm>
              <a:off x="3466525" y="2970650"/>
              <a:ext cx="335575" cy="188275"/>
            </a:xfrm>
            <a:custGeom>
              <a:avLst/>
              <a:gdLst/>
              <a:ahLst/>
              <a:cxnLst/>
              <a:rect l="l" t="t" r="r" b="b"/>
              <a:pathLst>
                <a:path w="13423" h="7531" extrusionOk="0">
                  <a:moveTo>
                    <a:pt x="4455" y="0"/>
                  </a:moveTo>
                  <a:lnTo>
                    <a:pt x="145" y="2746"/>
                  </a:lnTo>
                  <a:cubicBezTo>
                    <a:pt x="1" y="2832"/>
                    <a:pt x="10" y="2976"/>
                    <a:pt x="164" y="3053"/>
                  </a:cubicBezTo>
                  <a:lnTo>
                    <a:pt x="8699" y="7479"/>
                  </a:lnTo>
                  <a:cubicBezTo>
                    <a:pt x="8767" y="7513"/>
                    <a:pt x="8852" y="7530"/>
                    <a:pt x="8939" y="7530"/>
                  </a:cubicBezTo>
                  <a:cubicBezTo>
                    <a:pt x="9047" y="7530"/>
                    <a:pt x="9156" y="7503"/>
                    <a:pt x="9236" y="7450"/>
                  </a:cubicBezTo>
                  <a:lnTo>
                    <a:pt x="13278" y="4887"/>
                  </a:lnTo>
                  <a:cubicBezTo>
                    <a:pt x="13422" y="4791"/>
                    <a:pt x="13413" y="4656"/>
                    <a:pt x="13259" y="4570"/>
                  </a:cubicBezTo>
                  <a:lnTo>
                    <a:pt x="4455" y="0"/>
                  </a:lnTo>
                  <a:close/>
                </a:path>
              </a:pathLst>
            </a:custGeom>
            <a:solidFill>
              <a:srgbClr val="086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31"/>
            <p:cNvSpPr/>
            <p:nvPr/>
          </p:nvSpPr>
          <p:spPr>
            <a:xfrm>
              <a:off x="3463650" y="2777025"/>
              <a:ext cx="114500" cy="325650"/>
            </a:xfrm>
            <a:custGeom>
              <a:avLst/>
              <a:gdLst/>
              <a:ahLst/>
              <a:cxnLst/>
              <a:rect l="l" t="t" r="r" b="b"/>
              <a:pathLst>
                <a:path w="4580" h="13026" extrusionOk="0">
                  <a:moveTo>
                    <a:pt x="158" y="0"/>
                  </a:moveTo>
                  <a:cubicBezTo>
                    <a:pt x="65" y="0"/>
                    <a:pt x="0" y="75"/>
                    <a:pt x="0" y="199"/>
                  </a:cubicBezTo>
                  <a:lnTo>
                    <a:pt x="0" y="10347"/>
                  </a:lnTo>
                  <a:cubicBezTo>
                    <a:pt x="0" y="10510"/>
                    <a:pt x="125" y="10721"/>
                    <a:pt x="279" y="10798"/>
                  </a:cubicBezTo>
                  <a:lnTo>
                    <a:pt x="4580" y="13025"/>
                  </a:lnTo>
                  <a:lnTo>
                    <a:pt x="4580" y="12718"/>
                  </a:lnTo>
                  <a:lnTo>
                    <a:pt x="4580" y="10174"/>
                  </a:lnTo>
                  <a:lnTo>
                    <a:pt x="4580" y="2570"/>
                  </a:lnTo>
                  <a:cubicBezTo>
                    <a:pt x="4580" y="2407"/>
                    <a:pt x="4455" y="2196"/>
                    <a:pt x="4311" y="2119"/>
                  </a:cubicBezTo>
                  <a:lnTo>
                    <a:pt x="279" y="36"/>
                  </a:lnTo>
                  <a:cubicBezTo>
                    <a:pt x="236" y="12"/>
                    <a:pt x="195" y="0"/>
                    <a:pt x="158" y="0"/>
                  </a:cubicBezTo>
                  <a:close/>
                </a:path>
              </a:pathLst>
            </a:custGeom>
            <a:solidFill>
              <a:srgbClr val="1C9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31"/>
            <p:cNvSpPr/>
            <p:nvPr/>
          </p:nvSpPr>
          <p:spPr>
            <a:xfrm>
              <a:off x="3960725" y="2591150"/>
              <a:ext cx="114500" cy="322950"/>
            </a:xfrm>
            <a:custGeom>
              <a:avLst/>
              <a:gdLst/>
              <a:ahLst/>
              <a:cxnLst/>
              <a:rect l="l" t="t" r="r" b="b"/>
              <a:pathLst>
                <a:path w="4580" h="12918" extrusionOk="0">
                  <a:moveTo>
                    <a:pt x="165" y="1"/>
                  </a:moveTo>
                  <a:cubicBezTo>
                    <a:pt x="68" y="1"/>
                    <a:pt x="0" y="76"/>
                    <a:pt x="0" y="203"/>
                  </a:cubicBezTo>
                  <a:lnTo>
                    <a:pt x="0" y="10341"/>
                  </a:lnTo>
                  <a:cubicBezTo>
                    <a:pt x="0" y="10514"/>
                    <a:pt x="125" y="10716"/>
                    <a:pt x="279" y="10802"/>
                  </a:cubicBezTo>
                  <a:lnTo>
                    <a:pt x="4301" y="12886"/>
                  </a:lnTo>
                  <a:cubicBezTo>
                    <a:pt x="4344" y="12907"/>
                    <a:pt x="4384" y="12917"/>
                    <a:pt x="4420" y="12917"/>
                  </a:cubicBezTo>
                  <a:cubicBezTo>
                    <a:pt x="4514" y="12917"/>
                    <a:pt x="4580" y="12847"/>
                    <a:pt x="4580" y="12722"/>
                  </a:cubicBezTo>
                  <a:lnTo>
                    <a:pt x="4580" y="2575"/>
                  </a:lnTo>
                  <a:cubicBezTo>
                    <a:pt x="4580" y="2402"/>
                    <a:pt x="4455" y="2200"/>
                    <a:pt x="4301" y="2123"/>
                  </a:cubicBezTo>
                  <a:lnTo>
                    <a:pt x="279" y="31"/>
                  </a:lnTo>
                  <a:cubicBezTo>
                    <a:pt x="238" y="10"/>
                    <a:pt x="200" y="1"/>
                    <a:pt x="165"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31"/>
            <p:cNvSpPr/>
            <p:nvPr/>
          </p:nvSpPr>
          <p:spPr>
            <a:xfrm>
              <a:off x="3736775" y="2532275"/>
              <a:ext cx="338450" cy="185850"/>
            </a:xfrm>
            <a:custGeom>
              <a:avLst/>
              <a:gdLst/>
              <a:ahLst/>
              <a:cxnLst/>
              <a:rect l="l" t="t" r="r" b="b"/>
              <a:pathLst>
                <a:path w="13538" h="7434" extrusionOk="0">
                  <a:moveTo>
                    <a:pt x="4481" y="1"/>
                  </a:moveTo>
                  <a:cubicBezTo>
                    <a:pt x="4375" y="1"/>
                    <a:pt x="4265" y="25"/>
                    <a:pt x="4187" y="72"/>
                  </a:cubicBezTo>
                  <a:lnTo>
                    <a:pt x="145" y="2645"/>
                  </a:lnTo>
                  <a:cubicBezTo>
                    <a:pt x="1" y="2741"/>
                    <a:pt x="10" y="2875"/>
                    <a:pt x="164" y="2952"/>
                  </a:cubicBezTo>
                  <a:lnTo>
                    <a:pt x="8699" y="7378"/>
                  </a:lnTo>
                  <a:cubicBezTo>
                    <a:pt x="8763" y="7416"/>
                    <a:pt x="8848" y="7434"/>
                    <a:pt x="8935" y="7434"/>
                  </a:cubicBezTo>
                  <a:cubicBezTo>
                    <a:pt x="9044" y="7434"/>
                    <a:pt x="9157" y="7407"/>
                    <a:pt x="9237" y="7359"/>
                  </a:cubicBezTo>
                  <a:lnTo>
                    <a:pt x="13096" y="4901"/>
                  </a:lnTo>
                  <a:cubicBezTo>
                    <a:pt x="13144" y="4872"/>
                    <a:pt x="13202" y="4853"/>
                    <a:pt x="13259" y="4853"/>
                  </a:cubicBezTo>
                  <a:cubicBezTo>
                    <a:pt x="13403" y="4853"/>
                    <a:pt x="13518" y="4958"/>
                    <a:pt x="13538" y="5093"/>
                  </a:cubicBezTo>
                  <a:lnTo>
                    <a:pt x="13538" y="4930"/>
                  </a:lnTo>
                  <a:cubicBezTo>
                    <a:pt x="13538" y="4766"/>
                    <a:pt x="13422" y="4565"/>
                    <a:pt x="13269" y="4478"/>
                  </a:cubicBezTo>
                  <a:lnTo>
                    <a:pt x="13259" y="4478"/>
                  </a:lnTo>
                  <a:lnTo>
                    <a:pt x="4724" y="53"/>
                  </a:lnTo>
                  <a:cubicBezTo>
                    <a:pt x="4659" y="18"/>
                    <a:pt x="4571" y="1"/>
                    <a:pt x="4481" y="1"/>
                  </a:cubicBezTo>
                  <a:close/>
                </a:path>
              </a:pathLst>
            </a:custGeom>
            <a:solidFill>
              <a:srgbClr val="00A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2" name="Google Shape;3952;p431"/>
          <p:cNvSpPr txBox="1"/>
          <p:nvPr/>
        </p:nvSpPr>
        <p:spPr>
          <a:xfrm>
            <a:off x="4896024" y="215564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Function Service (PFS)</a:t>
            </a:r>
            <a:endParaRPr sz="1000"/>
          </a:p>
        </p:txBody>
      </p:sp>
      <p:sp>
        <p:nvSpPr>
          <p:cNvPr id="3953" name="Google Shape;3953;p431"/>
          <p:cNvSpPr txBox="1"/>
          <p:nvPr/>
        </p:nvSpPr>
        <p:spPr>
          <a:xfrm>
            <a:off x="5075826" y="2436350"/>
            <a:ext cx="11871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riff function create</a:t>
            </a:r>
            <a:endParaRPr sz="700">
              <a:solidFill>
                <a:schemeClr val="dk2"/>
              </a:solidFill>
              <a:latin typeface="Proxima Nova"/>
              <a:ea typeface="Proxima Nova"/>
              <a:cs typeface="Proxima Nova"/>
              <a:sym typeface="Proxima Nova"/>
            </a:endParaRPr>
          </a:p>
        </p:txBody>
      </p:sp>
      <p:cxnSp>
        <p:nvCxnSpPr>
          <p:cNvPr id="3954" name="Google Shape;3954;p431"/>
          <p:cNvCxnSpPr/>
          <p:nvPr/>
        </p:nvCxnSpPr>
        <p:spPr>
          <a:xfrm>
            <a:off x="7457100" y="1780425"/>
            <a:ext cx="469200" cy="0"/>
          </a:xfrm>
          <a:prstGeom prst="straightConnector1">
            <a:avLst/>
          </a:prstGeom>
          <a:noFill/>
          <a:ln w="9525" cap="flat" cmpd="sng">
            <a:solidFill>
              <a:schemeClr val="accent3"/>
            </a:solidFill>
            <a:prstDash val="solid"/>
            <a:round/>
            <a:headEnd type="none" w="med" len="med"/>
            <a:tailEnd type="triangle" w="med" len="med"/>
          </a:ln>
        </p:spPr>
      </p:cxnSp>
      <p:cxnSp>
        <p:nvCxnSpPr>
          <p:cNvPr id="3955" name="Google Shape;3955;p431"/>
          <p:cNvCxnSpPr/>
          <p:nvPr/>
        </p:nvCxnSpPr>
        <p:spPr>
          <a:xfrm>
            <a:off x="7457100" y="2220775"/>
            <a:ext cx="469200" cy="0"/>
          </a:xfrm>
          <a:prstGeom prst="straightConnector1">
            <a:avLst/>
          </a:prstGeom>
          <a:noFill/>
          <a:ln w="9525" cap="flat" cmpd="sng">
            <a:solidFill>
              <a:schemeClr val="accent3"/>
            </a:solidFill>
            <a:prstDash val="solid"/>
            <a:round/>
            <a:headEnd type="none" w="med" len="med"/>
            <a:tailEnd type="triangle" w="med" len="med"/>
          </a:ln>
        </p:spPr>
      </p:cxnSp>
      <p:cxnSp>
        <p:nvCxnSpPr>
          <p:cNvPr id="3956" name="Google Shape;3956;p431"/>
          <p:cNvCxnSpPr/>
          <p:nvPr/>
        </p:nvCxnSpPr>
        <p:spPr>
          <a:xfrm>
            <a:off x="7292100" y="1034975"/>
            <a:ext cx="0" cy="1944600"/>
          </a:xfrm>
          <a:prstGeom prst="straightConnector1">
            <a:avLst/>
          </a:prstGeom>
          <a:noFill/>
          <a:ln w="9525" cap="flat" cmpd="sng">
            <a:solidFill>
              <a:schemeClr val="dk2"/>
            </a:solidFill>
            <a:prstDash val="dot"/>
            <a:round/>
            <a:headEnd type="none" w="med" len="med"/>
            <a:tailEnd type="none" w="med" len="med"/>
          </a:ln>
        </p:spPr>
      </p:cxnSp>
      <p:cxnSp>
        <p:nvCxnSpPr>
          <p:cNvPr id="3957" name="Google Shape;3957;p431"/>
          <p:cNvCxnSpPr/>
          <p:nvPr/>
        </p:nvCxnSpPr>
        <p:spPr>
          <a:xfrm rot="10800000">
            <a:off x="3472250" y="2855788"/>
            <a:ext cx="1345200" cy="0"/>
          </a:xfrm>
          <a:prstGeom prst="straightConnector1">
            <a:avLst/>
          </a:prstGeom>
          <a:noFill/>
          <a:ln w="9525" cap="flat" cmpd="sng">
            <a:solidFill>
              <a:schemeClr val="dk2"/>
            </a:solidFill>
            <a:prstDash val="dot"/>
            <a:round/>
            <a:headEnd type="none" w="med" len="med"/>
            <a:tailEnd type="none" w="med" len="med"/>
          </a:ln>
        </p:spPr>
      </p:cxnSp>
      <p:cxnSp>
        <p:nvCxnSpPr>
          <p:cNvPr id="3958" name="Google Shape;3958;p431"/>
          <p:cNvCxnSpPr/>
          <p:nvPr/>
        </p:nvCxnSpPr>
        <p:spPr>
          <a:xfrm rot="10800000">
            <a:off x="1948850" y="2855788"/>
            <a:ext cx="1345200" cy="0"/>
          </a:xfrm>
          <a:prstGeom prst="straightConnector1">
            <a:avLst/>
          </a:prstGeom>
          <a:noFill/>
          <a:ln w="9525" cap="flat" cmpd="sng">
            <a:solidFill>
              <a:schemeClr val="dk2"/>
            </a:solidFill>
            <a:prstDash val="dot"/>
            <a:round/>
            <a:headEnd type="none" w="med" len="med"/>
            <a:tailEnd type="none" w="med" len="med"/>
          </a:ln>
        </p:spPr>
      </p:cxnSp>
      <p:cxnSp>
        <p:nvCxnSpPr>
          <p:cNvPr id="3959" name="Google Shape;3959;p431"/>
          <p:cNvCxnSpPr/>
          <p:nvPr/>
        </p:nvCxnSpPr>
        <p:spPr>
          <a:xfrm rot="10800000">
            <a:off x="1948850" y="1381313"/>
            <a:ext cx="1345200" cy="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pic>
        <p:nvPicPr>
          <p:cNvPr id="3964" name="Google Shape;3964;p43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965" name="Google Shape;3965;p432"/>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966" name="Google Shape;3966;p43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967" name="Google Shape;3967;p432"/>
          <p:cNvGrpSpPr/>
          <p:nvPr/>
        </p:nvGrpSpPr>
        <p:grpSpPr>
          <a:xfrm>
            <a:off x="287525" y="4854556"/>
            <a:ext cx="634914" cy="148716"/>
            <a:chOff x="1841475" y="2392725"/>
            <a:chExt cx="3928925" cy="920275"/>
          </a:xfrm>
        </p:grpSpPr>
        <p:sp>
          <p:nvSpPr>
            <p:cNvPr id="3968" name="Google Shape;3968;p4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6" name="Google Shape;3976;p43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PAS</a:t>
            </a:r>
            <a:endParaRPr sz="2000" b="1">
              <a:solidFill>
                <a:srgbClr val="FFFFFF"/>
              </a:solidFill>
              <a:latin typeface="Proxima Nova"/>
              <a:ea typeface="Proxima Nova"/>
              <a:cs typeface="Proxima Nova"/>
              <a:sym typeface="Proxima Nova"/>
            </a:endParaRPr>
          </a:p>
        </p:txBody>
      </p:sp>
      <p:grpSp>
        <p:nvGrpSpPr>
          <p:cNvPr id="3977" name="Google Shape;3977;p432"/>
          <p:cNvGrpSpPr/>
          <p:nvPr/>
        </p:nvGrpSpPr>
        <p:grpSpPr>
          <a:xfrm>
            <a:off x="3669300" y="1711460"/>
            <a:ext cx="1805400" cy="536386"/>
            <a:chOff x="3233750" y="1711500"/>
            <a:chExt cx="1805400" cy="589500"/>
          </a:xfrm>
        </p:grpSpPr>
        <p:cxnSp>
          <p:nvCxnSpPr>
            <p:cNvPr id="3978" name="Google Shape;3978;p43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979" name="Google Shape;3979;p43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980" name="Google Shape;3980;p43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981" name="Google Shape;3981;p432"/>
          <p:cNvGrpSpPr/>
          <p:nvPr/>
        </p:nvGrpSpPr>
        <p:grpSpPr>
          <a:xfrm>
            <a:off x="3669300" y="3019105"/>
            <a:ext cx="1805400" cy="536386"/>
            <a:chOff x="3233750" y="2966075"/>
            <a:chExt cx="1805400" cy="589500"/>
          </a:xfrm>
        </p:grpSpPr>
        <p:cxnSp>
          <p:nvCxnSpPr>
            <p:cNvPr id="3982" name="Google Shape;3982;p43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983" name="Google Shape;3983;p43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984" name="Google Shape;3984;p43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8"/>
        <p:cNvGrpSpPr/>
        <p:nvPr/>
      </p:nvGrpSpPr>
      <p:grpSpPr>
        <a:xfrm>
          <a:off x="0" y="0"/>
          <a:ext cx="0" cy="0"/>
          <a:chOff x="0" y="0"/>
          <a:chExt cx="0" cy="0"/>
        </a:xfrm>
      </p:grpSpPr>
      <p:sp>
        <p:nvSpPr>
          <p:cNvPr id="3989" name="Google Shape;3989;p43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Cloud Native Design - 12 factors</a:t>
            </a:r>
            <a:endParaRPr>
              <a:solidFill>
                <a:srgbClr val="000000"/>
              </a:solidFill>
            </a:endParaRPr>
          </a:p>
        </p:txBody>
      </p:sp>
      <p:sp>
        <p:nvSpPr>
          <p:cNvPr id="3990" name="Google Shape;3990;p433"/>
          <p:cNvSpPr txBox="1">
            <a:spLocks noGrp="1"/>
          </p:cNvSpPr>
          <p:nvPr>
            <p:ph type="body" idx="1"/>
          </p:nvPr>
        </p:nvSpPr>
        <p:spPr>
          <a:xfrm>
            <a:off x="268675" y="643650"/>
            <a:ext cx="4405200" cy="37695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Codebase</a:t>
            </a:r>
            <a:endParaRPr sz="1400" b="1">
              <a:solidFill>
                <a:schemeClr val="lt2"/>
              </a:solidFill>
              <a:uFill>
                <a:noFill/>
              </a:uFill>
              <a:hlinkClick r:id="rId3"/>
            </a:endParaRPr>
          </a:p>
          <a:p>
            <a:pPr marL="0" lvl="0" indent="0" algn="l" rtl="0">
              <a:lnSpc>
                <a:spcPct val="100000"/>
              </a:lnSpc>
              <a:spcBef>
                <a:spcPts val="0"/>
              </a:spcBef>
              <a:spcAft>
                <a:spcPts val="0"/>
              </a:spcAft>
              <a:buNone/>
            </a:pPr>
            <a:r>
              <a:rPr lang="en" sz="1400">
                <a:solidFill>
                  <a:srgbClr val="000000"/>
                </a:solidFill>
              </a:rPr>
              <a:t>One codebase tracked in revision control, many deploys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sz="1400" b="1">
                <a:solidFill>
                  <a:schemeClr val="lt2"/>
                </a:solidFill>
                <a:uFill>
                  <a:noFill/>
                </a:uFill>
                <a:hlinkClick r:id="rId4"/>
              </a:rPr>
              <a:t>Dependencies</a:t>
            </a:r>
            <a:endParaRPr sz="1400" b="1">
              <a:solidFill>
                <a:schemeClr val="lt2"/>
              </a:solidFill>
              <a:uFill>
                <a:noFill/>
              </a:uFill>
              <a:hlinkClick r:id="rId4"/>
            </a:endParaRPr>
          </a:p>
          <a:p>
            <a:pPr marL="0" lvl="0" indent="0" algn="l" rtl="0">
              <a:lnSpc>
                <a:spcPct val="100000"/>
              </a:lnSpc>
              <a:spcBef>
                <a:spcPts val="0"/>
              </a:spcBef>
              <a:spcAft>
                <a:spcPts val="0"/>
              </a:spcAft>
              <a:buNone/>
            </a:pPr>
            <a:r>
              <a:rPr lang="en" sz="1400">
                <a:solidFill>
                  <a:srgbClr val="000000"/>
                </a:solidFill>
              </a:rPr>
              <a:t>Explicitly declare and isolate dependencies</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rPr>
              <a:t>Configuration</a:t>
            </a:r>
            <a:endParaRPr sz="1400" b="1">
              <a:solidFill>
                <a:schemeClr val="lt2"/>
              </a:solidFill>
              <a:uFill>
                <a:noFill/>
              </a:uFill>
              <a:hlinkClick r:id="rId5"/>
            </a:endParaRPr>
          </a:p>
          <a:p>
            <a:pPr marL="0" lvl="0" indent="0" algn="l" rtl="0">
              <a:lnSpc>
                <a:spcPct val="100000"/>
              </a:lnSpc>
              <a:spcBef>
                <a:spcPts val="0"/>
              </a:spcBef>
              <a:spcAft>
                <a:spcPts val="0"/>
              </a:spcAft>
              <a:buNone/>
            </a:pPr>
            <a:r>
              <a:rPr lang="en" sz="1400">
                <a:solidFill>
                  <a:srgbClr val="000000"/>
                </a:solidFill>
              </a:rPr>
              <a:t>Store config in the environment</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uFill>
                  <a:noFill/>
                </a:uFill>
                <a:hlinkClick r:id="rId6"/>
              </a:rPr>
              <a:t>Backing services</a:t>
            </a:r>
            <a:endParaRPr sz="1400" b="1">
              <a:solidFill>
                <a:schemeClr val="lt2"/>
              </a:solidFill>
              <a:uFill>
                <a:noFill/>
              </a:uFill>
              <a:hlinkClick r:id="rId6"/>
            </a:endParaRPr>
          </a:p>
          <a:p>
            <a:pPr marL="0" lvl="0" indent="0" algn="l" rtl="0">
              <a:lnSpc>
                <a:spcPct val="100000"/>
              </a:lnSpc>
              <a:spcBef>
                <a:spcPts val="0"/>
              </a:spcBef>
              <a:spcAft>
                <a:spcPts val="0"/>
              </a:spcAft>
              <a:buNone/>
            </a:pPr>
            <a:r>
              <a:rPr lang="en" sz="1400">
                <a:solidFill>
                  <a:srgbClr val="000000"/>
                </a:solidFill>
              </a:rPr>
              <a:t>Treat backing services as attached resources</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uFill>
                  <a:noFill/>
                </a:uFill>
                <a:hlinkClick r:id="rId7"/>
              </a:rPr>
              <a:t>Build, release, run</a:t>
            </a:r>
            <a:endParaRPr sz="1400" b="1">
              <a:solidFill>
                <a:schemeClr val="lt2"/>
              </a:solidFill>
              <a:uFill>
                <a:noFill/>
              </a:uFill>
              <a:hlinkClick r:id="rId7"/>
            </a:endParaRPr>
          </a:p>
          <a:p>
            <a:pPr marL="0" lvl="0" indent="0" algn="l" rtl="0">
              <a:lnSpc>
                <a:spcPct val="100000"/>
              </a:lnSpc>
              <a:spcBef>
                <a:spcPts val="0"/>
              </a:spcBef>
              <a:spcAft>
                <a:spcPts val="0"/>
              </a:spcAft>
              <a:buNone/>
            </a:pPr>
            <a:r>
              <a:rPr lang="en" sz="1400">
                <a:solidFill>
                  <a:srgbClr val="000000"/>
                </a:solidFill>
              </a:rPr>
              <a:t>Strictly separate build and run stages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sz="1400" b="1">
                <a:solidFill>
                  <a:schemeClr val="lt2"/>
                </a:solidFill>
                <a:uFill>
                  <a:noFill/>
                </a:uFill>
                <a:hlinkClick r:id="rId8"/>
              </a:rPr>
              <a:t>Processes</a:t>
            </a:r>
            <a:endParaRPr sz="1400" b="1">
              <a:solidFill>
                <a:schemeClr val="lt2"/>
              </a:solidFill>
              <a:uFill>
                <a:noFill/>
              </a:uFill>
              <a:hlinkClick r:id="rId8"/>
            </a:endParaRPr>
          </a:p>
          <a:p>
            <a:pPr marL="0" lvl="0" indent="0" algn="l" rtl="0">
              <a:lnSpc>
                <a:spcPct val="100000"/>
              </a:lnSpc>
              <a:spcBef>
                <a:spcPts val="0"/>
              </a:spcBef>
              <a:spcAft>
                <a:spcPts val="0"/>
              </a:spcAft>
              <a:buNone/>
            </a:pPr>
            <a:r>
              <a:rPr lang="en" sz="1400">
                <a:solidFill>
                  <a:srgbClr val="000000"/>
                </a:solidFill>
              </a:rPr>
              <a:t>Execute the app as one or more stateless processes</a:t>
            </a:r>
            <a:endParaRPr sz="1400">
              <a:solidFill>
                <a:srgbClr val="000000"/>
              </a:solidFill>
            </a:endParaRPr>
          </a:p>
        </p:txBody>
      </p:sp>
      <p:sp>
        <p:nvSpPr>
          <p:cNvPr id="3991" name="Google Shape;3991;p433"/>
          <p:cNvSpPr txBox="1">
            <a:spLocks noGrp="1"/>
          </p:cNvSpPr>
          <p:nvPr>
            <p:ph type="body" idx="1"/>
          </p:nvPr>
        </p:nvSpPr>
        <p:spPr>
          <a:xfrm>
            <a:off x="4705400" y="643650"/>
            <a:ext cx="3953400" cy="3968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Port Binding</a:t>
            </a:r>
            <a:endParaRPr sz="1400" b="1">
              <a:solidFill>
                <a:schemeClr val="lt2"/>
              </a:solidFill>
              <a:uFill>
                <a:noFill/>
              </a:uFill>
              <a:hlinkClick r:id="rId3"/>
            </a:endParaRPr>
          </a:p>
          <a:p>
            <a:pPr marL="0" lvl="0" indent="0" algn="l" rtl="0">
              <a:lnSpc>
                <a:spcPct val="100000"/>
              </a:lnSpc>
              <a:spcBef>
                <a:spcPts val="0"/>
              </a:spcBef>
              <a:spcAft>
                <a:spcPts val="0"/>
              </a:spcAft>
              <a:buNone/>
            </a:pPr>
            <a:r>
              <a:rPr lang="en" sz="1400"/>
              <a:t>Export services via ports</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b="1">
                <a:solidFill>
                  <a:schemeClr val="lt2"/>
                </a:solidFill>
              </a:rPr>
              <a:t>Concurrency</a:t>
            </a:r>
            <a:endParaRPr sz="1400" b="1">
              <a:solidFill>
                <a:schemeClr val="lt2"/>
              </a:solidFill>
              <a:uFill>
                <a:noFill/>
              </a:uFill>
              <a:hlinkClick r:id="rId4"/>
            </a:endParaRPr>
          </a:p>
          <a:p>
            <a:pPr marL="0" lvl="0" indent="0" algn="l" rtl="0">
              <a:lnSpc>
                <a:spcPct val="100000"/>
              </a:lnSpc>
              <a:spcBef>
                <a:spcPts val="0"/>
              </a:spcBef>
              <a:spcAft>
                <a:spcPts val="0"/>
              </a:spcAft>
              <a:buNone/>
            </a:pPr>
            <a:r>
              <a:rPr lang="en" sz="1400"/>
              <a:t>Scale out via the process model</a:t>
            </a:r>
            <a:endParaRPr sz="1400"/>
          </a:p>
          <a:p>
            <a:pPr marL="0" lvl="0" indent="0" algn="l" rtl="0">
              <a:lnSpc>
                <a:spcPct val="100000"/>
              </a:lnSpc>
              <a:spcBef>
                <a:spcPts val="1200"/>
              </a:spcBef>
              <a:spcAft>
                <a:spcPts val="0"/>
              </a:spcAft>
              <a:buNone/>
            </a:pPr>
            <a:r>
              <a:rPr lang="en" sz="1400" b="1">
                <a:solidFill>
                  <a:schemeClr val="lt2"/>
                </a:solidFill>
              </a:rPr>
              <a:t>Disposability</a:t>
            </a:r>
            <a:endParaRPr sz="1400" b="1">
              <a:solidFill>
                <a:schemeClr val="lt2"/>
              </a:solidFill>
              <a:uFill>
                <a:noFill/>
              </a:uFill>
              <a:hlinkClick r:id="rId5"/>
            </a:endParaRPr>
          </a:p>
          <a:p>
            <a:pPr marL="0" lvl="0" indent="0" algn="l" rtl="0">
              <a:lnSpc>
                <a:spcPct val="100000"/>
              </a:lnSpc>
              <a:spcBef>
                <a:spcPts val="0"/>
              </a:spcBef>
              <a:spcAft>
                <a:spcPts val="0"/>
              </a:spcAft>
              <a:buNone/>
            </a:pPr>
            <a:r>
              <a:rPr lang="en" sz="1400"/>
              <a:t>Maximize robustness with fast startup and graceful shutdown</a:t>
            </a:r>
            <a:endParaRPr sz="1400"/>
          </a:p>
          <a:p>
            <a:pPr marL="0" lvl="0" indent="0" algn="l" rtl="0">
              <a:lnSpc>
                <a:spcPct val="100000"/>
              </a:lnSpc>
              <a:spcBef>
                <a:spcPts val="1200"/>
              </a:spcBef>
              <a:spcAft>
                <a:spcPts val="0"/>
              </a:spcAft>
              <a:buNone/>
            </a:pPr>
            <a:r>
              <a:rPr lang="en" sz="1400" b="1">
                <a:solidFill>
                  <a:schemeClr val="lt2"/>
                </a:solidFill>
              </a:rPr>
              <a:t>Dev/Prod Parity</a:t>
            </a:r>
            <a:endParaRPr sz="1400" b="1">
              <a:solidFill>
                <a:schemeClr val="lt2"/>
              </a:solidFill>
              <a:uFill>
                <a:noFill/>
              </a:uFill>
              <a:hlinkClick r:id="rId6"/>
            </a:endParaRPr>
          </a:p>
          <a:p>
            <a:pPr marL="0" lvl="0" indent="0" algn="l" rtl="0">
              <a:lnSpc>
                <a:spcPct val="100000"/>
              </a:lnSpc>
              <a:spcBef>
                <a:spcPts val="0"/>
              </a:spcBef>
              <a:spcAft>
                <a:spcPts val="0"/>
              </a:spcAft>
              <a:buNone/>
            </a:pPr>
            <a:r>
              <a:rPr lang="en" sz="1400"/>
              <a:t>Keep dev to prod as close as possible</a:t>
            </a:r>
            <a:endParaRPr sz="1400"/>
          </a:p>
          <a:p>
            <a:pPr marL="0" lvl="0" indent="0" algn="l" rtl="0">
              <a:lnSpc>
                <a:spcPct val="100000"/>
              </a:lnSpc>
              <a:spcBef>
                <a:spcPts val="1200"/>
              </a:spcBef>
              <a:spcAft>
                <a:spcPts val="0"/>
              </a:spcAft>
              <a:buNone/>
            </a:pPr>
            <a:r>
              <a:rPr lang="en" sz="1400" b="1">
                <a:solidFill>
                  <a:schemeClr val="lt2"/>
                </a:solidFill>
              </a:rPr>
              <a:t>Logs</a:t>
            </a:r>
            <a:endParaRPr sz="1400" b="1">
              <a:solidFill>
                <a:schemeClr val="lt2"/>
              </a:solidFill>
              <a:uFill>
                <a:noFill/>
              </a:uFill>
              <a:hlinkClick r:id="rId7"/>
            </a:endParaRPr>
          </a:p>
          <a:p>
            <a:pPr marL="0" lvl="0" indent="0" algn="l" rtl="0">
              <a:lnSpc>
                <a:spcPct val="100000"/>
              </a:lnSpc>
              <a:spcBef>
                <a:spcPts val="0"/>
              </a:spcBef>
              <a:spcAft>
                <a:spcPts val="0"/>
              </a:spcAft>
              <a:buNone/>
            </a:pPr>
            <a:r>
              <a:rPr lang="en" sz="1400"/>
              <a:t>Treat logs as event streams</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b="1">
                <a:solidFill>
                  <a:schemeClr val="lt2"/>
                </a:solidFill>
              </a:rPr>
              <a:t>Admin Processes</a:t>
            </a:r>
            <a:endParaRPr sz="1400" b="1">
              <a:solidFill>
                <a:schemeClr val="lt2"/>
              </a:solidFill>
            </a:endParaRPr>
          </a:p>
          <a:p>
            <a:pPr marL="0" lvl="0" indent="0" algn="l" rtl="0">
              <a:lnSpc>
                <a:spcPct val="100000"/>
              </a:lnSpc>
              <a:spcBef>
                <a:spcPts val="0"/>
              </a:spcBef>
              <a:spcAft>
                <a:spcPts val="0"/>
              </a:spcAft>
              <a:buNone/>
            </a:pPr>
            <a:r>
              <a:rPr lang="en" sz="1400"/>
              <a:t>Run admin and management tasks as one-off processes</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5"/>
        <p:cNvGrpSpPr/>
        <p:nvPr/>
      </p:nvGrpSpPr>
      <p:grpSpPr>
        <a:xfrm>
          <a:off x="0" y="0"/>
          <a:ext cx="0" cy="0"/>
          <a:chOff x="0" y="0"/>
          <a:chExt cx="0" cy="0"/>
        </a:xfrm>
      </p:grpSpPr>
      <p:sp>
        <p:nvSpPr>
          <p:cNvPr id="3996" name="Google Shape;3996;p43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 sz="2400" b="1" i="0" u="none" strike="noStrike" cap="none">
                <a:solidFill>
                  <a:schemeClr val="dk1"/>
                </a:solidFill>
                <a:latin typeface="Proxima Nova"/>
                <a:ea typeface="Proxima Nova"/>
                <a:cs typeface="Proxima Nova"/>
                <a:sym typeface="Proxima Nova"/>
              </a:rPr>
              <a:t>No More Tickets — Self-Service Provision and Deploy</a:t>
            </a:r>
            <a:endParaRPr sz="2400" b="1"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500"/>
              <a:buFont typeface="Proxima Nova"/>
              <a:buNone/>
            </a:pPr>
            <a:endParaRPr sz="2500" b="1" i="0" u="none" strike="noStrike" cap="none">
              <a:solidFill>
                <a:schemeClr val="dk1"/>
              </a:solidFill>
              <a:latin typeface="Proxima Nova"/>
              <a:ea typeface="Proxima Nova"/>
              <a:cs typeface="Proxima Nova"/>
              <a:sym typeface="Proxima Nova"/>
            </a:endParaRPr>
          </a:p>
        </p:txBody>
      </p:sp>
      <p:sp>
        <p:nvSpPr>
          <p:cNvPr id="3997" name="Google Shape;3997;p434"/>
          <p:cNvSpPr/>
          <p:nvPr/>
        </p:nvSpPr>
        <p:spPr>
          <a:xfrm>
            <a:off x="6547874" y="1172633"/>
            <a:ext cx="150900" cy="3159000"/>
          </a:xfrm>
          <a:prstGeom prst="rect">
            <a:avLst/>
          </a:prstGeom>
          <a:gradFill>
            <a:gsLst>
              <a:gs pos="0">
                <a:srgbClr val="FFFFFF"/>
              </a:gs>
              <a:gs pos="52999">
                <a:srgbClr val="F2F2F2"/>
              </a:gs>
              <a:gs pos="100000">
                <a:srgbClr val="D8D8D8"/>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roxima Nova"/>
              <a:ea typeface="Proxima Nova"/>
              <a:cs typeface="Proxima Nova"/>
              <a:sym typeface="Proxima Nova"/>
            </a:endParaRPr>
          </a:p>
        </p:txBody>
      </p:sp>
      <p:sp>
        <p:nvSpPr>
          <p:cNvPr id="3998" name="Google Shape;3998;p434"/>
          <p:cNvSpPr txBox="1"/>
          <p:nvPr/>
        </p:nvSpPr>
        <p:spPr>
          <a:xfrm>
            <a:off x="1234046" y="1103398"/>
            <a:ext cx="1050600" cy="35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Proxima Nova"/>
                <a:ea typeface="Proxima Nova"/>
                <a:cs typeface="Proxima Nova"/>
                <a:sym typeface="Proxima Nova"/>
              </a:rPr>
              <a:t>cf push</a:t>
            </a:r>
            <a:endParaRPr sz="1800" b="1" i="0" u="none" strike="noStrike" cap="none">
              <a:solidFill>
                <a:schemeClr val="lt2"/>
              </a:solidFill>
              <a:latin typeface="Proxima Nova"/>
              <a:ea typeface="Proxima Nova"/>
              <a:cs typeface="Proxima Nova"/>
              <a:sym typeface="Proxima Nova"/>
            </a:endParaRPr>
          </a:p>
        </p:txBody>
      </p:sp>
      <p:sp>
        <p:nvSpPr>
          <p:cNvPr id="3999" name="Google Shape;3999;p434"/>
          <p:cNvSpPr txBox="1"/>
          <p:nvPr/>
        </p:nvSpPr>
        <p:spPr>
          <a:xfrm>
            <a:off x="938648" y="4314823"/>
            <a:ext cx="1634700" cy="35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Proxima Nova"/>
                <a:ea typeface="Proxima Nova"/>
                <a:cs typeface="Proxima Nova"/>
                <a:sym typeface="Proxima Nova"/>
              </a:rPr>
              <a:t>~45 seconds</a:t>
            </a:r>
            <a:endParaRPr sz="1800" b="1" i="0" u="none" strike="noStrike" cap="none">
              <a:solidFill>
                <a:schemeClr val="lt2"/>
              </a:solidFill>
              <a:latin typeface="Proxima Nova"/>
              <a:ea typeface="Proxima Nova"/>
              <a:cs typeface="Proxima Nova"/>
              <a:sym typeface="Proxima Nova"/>
            </a:endParaRPr>
          </a:p>
        </p:txBody>
      </p:sp>
      <p:sp>
        <p:nvSpPr>
          <p:cNvPr id="4000" name="Google Shape;4000;p434"/>
          <p:cNvSpPr txBox="1"/>
          <p:nvPr/>
        </p:nvSpPr>
        <p:spPr>
          <a:xfrm>
            <a:off x="6941128" y="4361273"/>
            <a:ext cx="1388400" cy="32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Proxima Nova"/>
                <a:ea typeface="Proxima Nova"/>
                <a:cs typeface="Proxima Nova"/>
                <a:sym typeface="Proxima Nova"/>
              </a:rPr>
              <a:t>~15+ Days</a:t>
            </a:r>
            <a:endParaRPr sz="1600" b="1" i="0" u="none" strike="noStrike" cap="none">
              <a:solidFill>
                <a:schemeClr val="dk1"/>
              </a:solidFill>
              <a:latin typeface="Proxima Nova"/>
              <a:ea typeface="Proxima Nova"/>
              <a:cs typeface="Proxima Nova"/>
              <a:sym typeface="Proxima Nova"/>
            </a:endParaRPr>
          </a:p>
        </p:txBody>
      </p:sp>
      <p:sp>
        <p:nvSpPr>
          <p:cNvPr id="4001" name="Google Shape;4001;p434"/>
          <p:cNvSpPr txBox="1"/>
          <p:nvPr/>
        </p:nvSpPr>
        <p:spPr>
          <a:xfrm>
            <a:off x="3527833" y="1247293"/>
            <a:ext cx="2805300" cy="28662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Find available hosts </a:t>
            </a:r>
            <a:endParaRPr sz="1400" b="0" i="0" u="none" strike="noStrike" cap="none">
              <a:solidFill>
                <a:schemeClr val="dk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Install &amp; configure runtime</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Install &amp; configure middleware</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Pull application source code</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Retrieve dependent libraries</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Create application package</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Install, configure dependent service(s)</a:t>
            </a:r>
            <a:endParaRPr sz="1400" b="0" i="0" u="none" strike="noStrike" cap="none">
              <a:solidFill>
                <a:schemeClr val="dk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Deploy container to host(s) </a:t>
            </a:r>
            <a:endParaRPr sz="1400" b="0" i="0" u="none" strike="noStrike" cap="none">
              <a:solidFill>
                <a:schemeClr val="dk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Load environment variables</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Configure load balancer</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Configure firewalls</a:t>
            </a:r>
            <a:endParaRPr sz="1200" b="0" i="0" u="none" strike="noStrike" cap="none">
              <a:solidFill>
                <a:schemeClr val="dk1"/>
              </a:solidFill>
              <a:latin typeface="Proxima Nova"/>
              <a:ea typeface="Proxima Nova"/>
              <a:cs typeface="Proxima Nova"/>
              <a:sym typeface="Proxima Nova"/>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Update service monitoring tools </a:t>
            </a:r>
            <a:endParaRPr sz="1400" b="0" i="0" u="none" strike="noStrike" cap="none">
              <a:solidFill>
                <a:schemeClr val="dk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Configure log collector</a:t>
            </a:r>
            <a:endParaRPr sz="1400" b="0" i="0" u="none" strike="noStrike" cap="none">
              <a:solidFill>
                <a:schemeClr val="dk1"/>
              </a:solidFill>
              <a:latin typeface="Arial"/>
              <a:ea typeface="Arial"/>
              <a:cs typeface="Arial"/>
              <a:sym typeface="Arial"/>
            </a:endParaRPr>
          </a:p>
        </p:txBody>
      </p:sp>
      <p:sp>
        <p:nvSpPr>
          <p:cNvPr id="4002" name="Google Shape;4002;p434"/>
          <p:cNvSpPr txBox="1"/>
          <p:nvPr/>
        </p:nvSpPr>
        <p:spPr>
          <a:xfrm>
            <a:off x="6960803" y="1247293"/>
            <a:ext cx="649200" cy="28662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2 Days</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1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1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¼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¼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¼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2 Days</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½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¼ Day</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2 Days</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2 Days</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3 Days</a:t>
            </a:r>
            <a:endParaRPr sz="1200" b="0" i="0" u="none" strike="noStrike" cap="none">
              <a:solidFill>
                <a:schemeClr val="dk1"/>
              </a:solidFill>
              <a:latin typeface="Proxima Nova"/>
              <a:ea typeface="Proxima Nova"/>
              <a:cs typeface="Proxima Nova"/>
              <a:sym typeface="Proxima Nova"/>
            </a:endParaRPr>
          </a:p>
          <a:p>
            <a:pPr marL="0" marR="0" lvl="0" indent="0" algn="l" rtl="0">
              <a:lnSpc>
                <a:spcPct val="120000"/>
              </a:lnSpc>
              <a:spcBef>
                <a:spcPts val="0"/>
              </a:spcBef>
              <a:spcAft>
                <a:spcPts val="0"/>
              </a:spcAft>
              <a:buClr>
                <a:srgbClr val="000000"/>
              </a:buClr>
              <a:buSzPts val="1200"/>
              <a:buFont typeface="Arial"/>
              <a:buNone/>
            </a:pPr>
            <a:r>
              <a:rPr lang="en" sz="1200" b="0" i="0" u="none" strike="noStrike" cap="none">
                <a:solidFill>
                  <a:schemeClr val="dk1"/>
                </a:solidFill>
                <a:latin typeface="Proxima Nova"/>
                <a:ea typeface="Proxima Nova"/>
                <a:cs typeface="Proxima Nova"/>
                <a:sym typeface="Proxima Nova"/>
              </a:rPr>
              <a:t>1 Day</a:t>
            </a:r>
            <a:endParaRPr sz="1200" b="0" i="0" u="none" strike="noStrike" cap="none">
              <a:solidFill>
                <a:schemeClr val="dk1"/>
              </a:solidFill>
              <a:latin typeface="Proxima Nova"/>
              <a:ea typeface="Proxima Nova"/>
              <a:cs typeface="Proxima Nova"/>
              <a:sym typeface="Proxima Nova"/>
            </a:endParaRPr>
          </a:p>
        </p:txBody>
      </p:sp>
      <p:sp>
        <p:nvSpPr>
          <p:cNvPr id="4003" name="Google Shape;4003;p434"/>
          <p:cNvSpPr/>
          <p:nvPr/>
        </p:nvSpPr>
        <p:spPr>
          <a:xfrm>
            <a:off x="3166657" y="808494"/>
            <a:ext cx="3532674" cy="398696"/>
          </a:xfrm>
          <a:prstGeom prst="flowChartProcess">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Proxima Nova"/>
                <a:ea typeface="Proxima Nova"/>
                <a:cs typeface="Proxima Nova"/>
                <a:sym typeface="Proxima Nova"/>
              </a:rPr>
              <a:t>Code Complete &amp; Tested</a:t>
            </a:r>
            <a:endParaRPr sz="1400" b="0" i="0" u="none" strike="noStrike" cap="none">
              <a:solidFill>
                <a:srgbClr val="000000"/>
              </a:solidFill>
              <a:latin typeface="Arial"/>
              <a:ea typeface="Arial"/>
              <a:cs typeface="Arial"/>
              <a:sym typeface="Arial"/>
            </a:endParaRPr>
          </a:p>
        </p:txBody>
      </p:sp>
      <p:sp>
        <p:nvSpPr>
          <p:cNvPr id="4004" name="Google Shape;4004;p434"/>
          <p:cNvSpPr/>
          <p:nvPr/>
        </p:nvSpPr>
        <p:spPr>
          <a:xfrm>
            <a:off x="3164917" y="4333737"/>
            <a:ext cx="3534413" cy="397490"/>
          </a:xfrm>
          <a:prstGeom prst="flowChartProcess">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Proxima Nova"/>
                <a:ea typeface="Proxima Nova"/>
                <a:cs typeface="Proxima Nova"/>
                <a:sym typeface="Proxima Nova"/>
              </a:rPr>
              <a:t>Application in Production</a:t>
            </a:r>
            <a:endParaRPr sz="1800" b="1" i="0" u="none" strike="noStrike" cap="none">
              <a:solidFill>
                <a:srgbClr val="FFFFFF"/>
              </a:solidFill>
              <a:latin typeface="Proxima Nova"/>
              <a:ea typeface="Proxima Nova"/>
              <a:cs typeface="Proxima Nova"/>
              <a:sym typeface="Proxima Nova"/>
            </a:endParaRPr>
          </a:p>
        </p:txBody>
      </p:sp>
      <p:sp>
        <p:nvSpPr>
          <p:cNvPr id="4005" name="Google Shape;4005;p434"/>
          <p:cNvSpPr/>
          <p:nvPr/>
        </p:nvSpPr>
        <p:spPr>
          <a:xfrm rot="10800000">
            <a:off x="2522370" y="1311524"/>
            <a:ext cx="375000" cy="3003300"/>
          </a:xfrm>
          <a:prstGeom prst="rightBrace">
            <a:avLst>
              <a:gd name="adj1" fmla="val 51272"/>
              <a:gd name="adj2" fmla="val 48979"/>
            </a:avLst>
          </a:prstGeom>
          <a:noFill/>
          <a:ln w="25400" cap="flat" cmpd="sng">
            <a:solidFill>
              <a:srgbClr val="8AD0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roxima Nova"/>
              <a:ea typeface="Proxima Nova"/>
              <a:cs typeface="Proxima Nova"/>
              <a:sym typeface="Proxima Nova"/>
            </a:endParaRPr>
          </a:p>
        </p:txBody>
      </p:sp>
      <p:sp>
        <p:nvSpPr>
          <p:cNvPr id="4006" name="Google Shape;4006;p434"/>
          <p:cNvSpPr txBox="1"/>
          <p:nvPr/>
        </p:nvSpPr>
        <p:spPr>
          <a:xfrm>
            <a:off x="1057225" y="2570073"/>
            <a:ext cx="1421100" cy="56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Proxima Nova"/>
                <a:ea typeface="Proxima Nova"/>
                <a:cs typeface="Proxima Nova"/>
                <a:sym typeface="Proxima Nova"/>
              </a:rPr>
              <a:t>Speed &amp;</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Proxima Nova"/>
                <a:ea typeface="Proxima Nova"/>
                <a:cs typeface="Proxima Nova"/>
                <a:sym typeface="Proxima Nova"/>
              </a:rPr>
              <a:t>Consistency</a:t>
            </a:r>
            <a:endParaRPr sz="1600" b="1" i="0" u="none" strike="noStrike" cap="none">
              <a:solidFill>
                <a:schemeClr val="dk1"/>
              </a:solidFill>
              <a:latin typeface="Proxima Nova"/>
              <a:ea typeface="Proxima Nova"/>
              <a:cs typeface="Proxima Nova"/>
              <a:sym typeface="Proxima Nova"/>
            </a:endParaRPr>
          </a:p>
        </p:txBody>
      </p:sp>
      <p:sp>
        <p:nvSpPr>
          <p:cNvPr id="4007" name="Google Shape;4007;p434"/>
          <p:cNvSpPr/>
          <p:nvPr/>
        </p:nvSpPr>
        <p:spPr>
          <a:xfrm>
            <a:off x="1527664" y="1714193"/>
            <a:ext cx="468000" cy="685500"/>
          </a:xfrm>
          <a:prstGeom prst="downArrow">
            <a:avLst>
              <a:gd name="adj1" fmla="val 50000"/>
              <a:gd name="adj2" fmla="val 50000"/>
            </a:avLst>
          </a:prstGeom>
          <a:solidFill>
            <a:srgbClr val="B3B3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roxima Nova"/>
              <a:ea typeface="Proxima Nova"/>
              <a:cs typeface="Proxima Nova"/>
              <a:sym typeface="Proxima Nova"/>
            </a:endParaRPr>
          </a:p>
        </p:txBody>
      </p:sp>
      <p:sp>
        <p:nvSpPr>
          <p:cNvPr id="4008" name="Google Shape;4008;p434"/>
          <p:cNvSpPr/>
          <p:nvPr/>
        </p:nvSpPr>
        <p:spPr>
          <a:xfrm>
            <a:off x="1527664" y="3485413"/>
            <a:ext cx="468000" cy="685500"/>
          </a:xfrm>
          <a:prstGeom prst="downArrow">
            <a:avLst>
              <a:gd name="adj1" fmla="val 50000"/>
              <a:gd name="adj2" fmla="val 50000"/>
            </a:avLst>
          </a:prstGeom>
          <a:solidFill>
            <a:srgbClr val="B3B3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roxima Nova"/>
              <a:ea typeface="Proxima Nova"/>
              <a:cs typeface="Proxima Nova"/>
              <a:sym typeface="Proxima Nova"/>
            </a:endParaRPr>
          </a:p>
        </p:txBody>
      </p:sp>
      <p:sp>
        <p:nvSpPr>
          <p:cNvPr id="4009" name="Google Shape;4009;p434"/>
          <p:cNvSpPr/>
          <p:nvPr/>
        </p:nvSpPr>
        <p:spPr>
          <a:xfrm>
            <a:off x="3010464" y="809546"/>
            <a:ext cx="150900" cy="3918900"/>
          </a:xfrm>
          <a:prstGeom prst="rect">
            <a:avLst/>
          </a:prstGeom>
          <a:gradFill>
            <a:gsLst>
              <a:gs pos="0">
                <a:srgbClr val="FFFFFF"/>
              </a:gs>
              <a:gs pos="52999">
                <a:srgbClr val="F2F2F2"/>
              </a:gs>
              <a:gs pos="100000">
                <a:srgbClr val="D8D8D8"/>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roxima Nova"/>
              <a:ea typeface="Proxima Nova"/>
              <a:cs typeface="Proxima Nova"/>
              <a:sym typeface="Proxima Nova"/>
            </a:endParaRPr>
          </a:p>
        </p:txBody>
      </p:sp>
      <p:pic>
        <p:nvPicPr>
          <p:cNvPr id="4010" name="Google Shape;4010;p434" descr="more-256.png"/>
          <p:cNvPicPr preferRelativeResize="0"/>
          <p:nvPr/>
        </p:nvPicPr>
        <p:blipFill rotWithShape="1">
          <a:blip r:embed="rId3">
            <a:alphaModFix amt="50000"/>
          </a:blip>
          <a:srcRect/>
          <a:stretch/>
        </p:blipFill>
        <p:spPr>
          <a:xfrm>
            <a:off x="4844104" y="4053872"/>
            <a:ext cx="223511" cy="223511"/>
          </a:xfrm>
          <a:prstGeom prst="rect">
            <a:avLst/>
          </a:prstGeom>
          <a:noFill/>
          <a:ln>
            <a:noFill/>
          </a:ln>
        </p:spPr>
      </p:pic>
      <p:pic>
        <p:nvPicPr>
          <p:cNvPr id="4011" name="Google Shape;4011;p434" descr="more-256.png"/>
          <p:cNvPicPr preferRelativeResize="0"/>
          <p:nvPr/>
        </p:nvPicPr>
        <p:blipFill rotWithShape="1">
          <a:blip r:embed="rId3">
            <a:alphaModFix amt="50000"/>
          </a:blip>
          <a:srcRect/>
          <a:stretch/>
        </p:blipFill>
        <p:spPr>
          <a:xfrm>
            <a:off x="7065407" y="4053872"/>
            <a:ext cx="223511" cy="2235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pic>
        <p:nvPicPr>
          <p:cNvPr id="3166" name="Google Shape;3166;p40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167" name="Google Shape;3167;p402"/>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168" name="Google Shape;3168;p40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169" name="Google Shape;3169;p402"/>
          <p:cNvGrpSpPr/>
          <p:nvPr/>
        </p:nvGrpSpPr>
        <p:grpSpPr>
          <a:xfrm>
            <a:off x="287525" y="4854556"/>
            <a:ext cx="634914" cy="148716"/>
            <a:chOff x="1841475" y="2392725"/>
            <a:chExt cx="3928925" cy="920275"/>
          </a:xfrm>
        </p:grpSpPr>
        <p:sp>
          <p:nvSpPr>
            <p:cNvPr id="3170" name="Google Shape;3170;p40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0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0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0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0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0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0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0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8" name="Google Shape;3178;p40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IaaS</a:t>
            </a:r>
            <a:endParaRPr sz="4000" b="1">
              <a:solidFill>
                <a:srgbClr val="FFFFFF"/>
              </a:solidFill>
              <a:latin typeface="Proxima Nova"/>
              <a:ea typeface="Proxima Nova"/>
              <a:cs typeface="Proxima Nova"/>
              <a:sym typeface="Proxima Nova"/>
            </a:endParaRPr>
          </a:p>
        </p:txBody>
      </p:sp>
      <p:grpSp>
        <p:nvGrpSpPr>
          <p:cNvPr id="3179" name="Google Shape;3179;p402"/>
          <p:cNvGrpSpPr/>
          <p:nvPr/>
        </p:nvGrpSpPr>
        <p:grpSpPr>
          <a:xfrm>
            <a:off x="3669300" y="1711460"/>
            <a:ext cx="1805400" cy="536386"/>
            <a:chOff x="3233750" y="1711500"/>
            <a:chExt cx="1805400" cy="589500"/>
          </a:xfrm>
        </p:grpSpPr>
        <p:cxnSp>
          <p:nvCxnSpPr>
            <p:cNvPr id="3180" name="Google Shape;3180;p40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181" name="Google Shape;3181;p40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182" name="Google Shape;3182;p4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183" name="Google Shape;3183;p402"/>
          <p:cNvGrpSpPr/>
          <p:nvPr/>
        </p:nvGrpSpPr>
        <p:grpSpPr>
          <a:xfrm>
            <a:off x="3669300" y="3019105"/>
            <a:ext cx="1805400" cy="536386"/>
            <a:chOff x="3233750" y="2966075"/>
            <a:chExt cx="1805400" cy="589500"/>
          </a:xfrm>
        </p:grpSpPr>
        <p:cxnSp>
          <p:nvCxnSpPr>
            <p:cNvPr id="3184" name="Google Shape;3184;p40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185" name="Google Shape;3185;p40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186" name="Google Shape;3186;p40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40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IaaS is great at what it does</a:t>
            </a:r>
            <a:endParaRPr/>
          </a:p>
        </p:txBody>
      </p:sp>
      <p:pic>
        <p:nvPicPr>
          <p:cNvPr id="3192" name="Google Shape;3192;p403"/>
          <p:cNvPicPr preferRelativeResize="0"/>
          <p:nvPr/>
        </p:nvPicPr>
        <p:blipFill>
          <a:blip r:embed="rId3">
            <a:alphaModFix/>
          </a:blip>
          <a:stretch>
            <a:fillRect/>
          </a:stretch>
        </p:blipFill>
        <p:spPr>
          <a:xfrm>
            <a:off x="531600" y="1068175"/>
            <a:ext cx="2217625" cy="666925"/>
          </a:xfrm>
          <a:prstGeom prst="rect">
            <a:avLst/>
          </a:prstGeom>
          <a:noFill/>
          <a:ln>
            <a:noFill/>
          </a:ln>
        </p:spPr>
      </p:pic>
      <p:pic>
        <p:nvPicPr>
          <p:cNvPr id="3193" name="Google Shape;3193;p403"/>
          <p:cNvPicPr preferRelativeResize="0"/>
          <p:nvPr/>
        </p:nvPicPr>
        <p:blipFill>
          <a:blip r:embed="rId4">
            <a:alphaModFix/>
          </a:blip>
          <a:stretch>
            <a:fillRect/>
          </a:stretch>
        </p:blipFill>
        <p:spPr>
          <a:xfrm>
            <a:off x="635050" y="2835500"/>
            <a:ext cx="2217624" cy="1071850"/>
          </a:xfrm>
          <a:prstGeom prst="rect">
            <a:avLst/>
          </a:prstGeom>
          <a:noFill/>
          <a:ln>
            <a:noFill/>
          </a:ln>
        </p:spPr>
      </p:pic>
      <p:pic>
        <p:nvPicPr>
          <p:cNvPr id="3194" name="Google Shape;3194;p403"/>
          <p:cNvPicPr preferRelativeResize="0"/>
          <p:nvPr/>
        </p:nvPicPr>
        <p:blipFill>
          <a:blip r:embed="rId5">
            <a:alphaModFix/>
          </a:blip>
          <a:stretch>
            <a:fillRect/>
          </a:stretch>
        </p:blipFill>
        <p:spPr>
          <a:xfrm>
            <a:off x="6512724" y="801000"/>
            <a:ext cx="2217624" cy="1326882"/>
          </a:xfrm>
          <a:prstGeom prst="rect">
            <a:avLst/>
          </a:prstGeom>
          <a:noFill/>
          <a:ln>
            <a:noFill/>
          </a:ln>
        </p:spPr>
      </p:pic>
      <p:pic>
        <p:nvPicPr>
          <p:cNvPr id="3195" name="Google Shape;3195;p403"/>
          <p:cNvPicPr preferRelativeResize="0"/>
          <p:nvPr/>
        </p:nvPicPr>
        <p:blipFill>
          <a:blip r:embed="rId6">
            <a:alphaModFix/>
          </a:blip>
          <a:stretch>
            <a:fillRect/>
          </a:stretch>
        </p:blipFill>
        <p:spPr>
          <a:xfrm>
            <a:off x="6426499" y="3433354"/>
            <a:ext cx="2217625" cy="1108813"/>
          </a:xfrm>
          <a:prstGeom prst="rect">
            <a:avLst/>
          </a:prstGeom>
          <a:noFill/>
          <a:ln>
            <a:noFill/>
          </a:ln>
        </p:spPr>
      </p:pic>
      <p:pic>
        <p:nvPicPr>
          <p:cNvPr id="3196" name="Google Shape;3196;p403"/>
          <p:cNvPicPr preferRelativeResize="0"/>
          <p:nvPr/>
        </p:nvPicPr>
        <p:blipFill>
          <a:blip r:embed="rId7">
            <a:alphaModFix/>
          </a:blip>
          <a:stretch>
            <a:fillRect/>
          </a:stretch>
        </p:blipFill>
        <p:spPr>
          <a:xfrm>
            <a:off x="3522125" y="1934175"/>
            <a:ext cx="2217625" cy="12751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2"/>
                                        </p:tgtEl>
                                        <p:attrNameLst>
                                          <p:attrName>style.visibility</p:attrName>
                                        </p:attrNameLst>
                                      </p:cBhvr>
                                      <p:to>
                                        <p:strVal val="visible"/>
                                      </p:to>
                                    </p:set>
                                    <p:animEffect transition="in" filter="fade">
                                      <p:cBhvr>
                                        <p:cTn id="7" dur="1000"/>
                                        <p:tgtEl>
                                          <p:spTgt spid="3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3"/>
                                        </p:tgtEl>
                                        <p:attrNameLst>
                                          <p:attrName>style.visibility</p:attrName>
                                        </p:attrNameLst>
                                      </p:cBhvr>
                                      <p:to>
                                        <p:strVal val="visible"/>
                                      </p:to>
                                    </p:set>
                                    <p:animEffect transition="in" filter="fade">
                                      <p:cBhvr>
                                        <p:cTn id="12" dur="1000"/>
                                        <p:tgtEl>
                                          <p:spTgt spid="3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96"/>
                                        </p:tgtEl>
                                        <p:attrNameLst>
                                          <p:attrName>style.visibility</p:attrName>
                                        </p:attrNameLst>
                                      </p:cBhvr>
                                      <p:to>
                                        <p:strVal val="visible"/>
                                      </p:to>
                                    </p:set>
                                    <p:animEffect transition="in" filter="fade">
                                      <p:cBhvr>
                                        <p:cTn id="17" dur="1000"/>
                                        <p:tgtEl>
                                          <p:spTgt spid="31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94"/>
                                        </p:tgtEl>
                                        <p:attrNameLst>
                                          <p:attrName>style.visibility</p:attrName>
                                        </p:attrNameLst>
                                      </p:cBhvr>
                                      <p:to>
                                        <p:strVal val="visible"/>
                                      </p:to>
                                    </p:set>
                                    <p:animEffect transition="in" filter="fade">
                                      <p:cBhvr>
                                        <p:cTn id="22" dur="1000"/>
                                        <p:tgtEl>
                                          <p:spTgt spid="3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95"/>
                                        </p:tgtEl>
                                        <p:attrNameLst>
                                          <p:attrName>style.visibility</p:attrName>
                                        </p:attrNameLst>
                                      </p:cBhvr>
                                      <p:to>
                                        <p:strVal val="visible"/>
                                      </p:to>
                                    </p:set>
                                    <p:animEffect transition="in" filter="fade">
                                      <p:cBhvr>
                                        <p:cTn id="27" dur="1000"/>
                                        <p:tgtEl>
                                          <p:spTgt spid="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40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on my vm...</a:t>
            </a:r>
            <a:endParaRPr/>
          </a:p>
        </p:txBody>
      </p:sp>
      <p:pic>
        <p:nvPicPr>
          <p:cNvPr id="2" name="Picture 1">
            <a:extLst>
              <a:ext uri="{FF2B5EF4-FFF2-40B4-BE49-F238E27FC236}">
                <a16:creationId xmlns:a16="http://schemas.microsoft.com/office/drawing/2014/main" id="{7E02BB96-C8CF-4203-9923-1C4C44332A8B}"/>
              </a:ext>
            </a:extLst>
          </p:cNvPr>
          <p:cNvPicPr>
            <a:picLocks noChangeAspect="1"/>
          </p:cNvPicPr>
          <p:nvPr/>
        </p:nvPicPr>
        <p:blipFill>
          <a:blip r:embed="rId3"/>
          <a:stretch>
            <a:fillRect/>
          </a:stretch>
        </p:blipFill>
        <p:spPr>
          <a:xfrm>
            <a:off x="2452687" y="700087"/>
            <a:ext cx="4238625" cy="37433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8"/>
        <p:cNvGrpSpPr/>
        <p:nvPr/>
      </p:nvGrpSpPr>
      <p:grpSpPr>
        <a:xfrm>
          <a:off x="0" y="0"/>
          <a:ext cx="0" cy="0"/>
          <a:chOff x="0" y="0"/>
          <a:chExt cx="0" cy="0"/>
        </a:xfrm>
      </p:grpSpPr>
      <p:sp>
        <p:nvSpPr>
          <p:cNvPr id="3209" name="Google Shape;3209;p405"/>
          <p:cNvSpPr txBox="1">
            <a:spLocks noGrp="1"/>
          </p:cNvSpPr>
          <p:nvPr>
            <p:ph type="title"/>
          </p:nvPr>
        </p:nvSpPr>
        <p:spPr>
          <a:xfrm>
            <a:off x="197724" y="141089"/>
            <a:ext cx="8229600" cy="36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r>
              <a:rPr lang="en" i="0" u="none" strike="noStrike" cap="none">
                <a:solidFill>
                  <a:schemeClr val="lt1"/>
                </a:solidFill>
              </a:rPr>
              <a:t>Brief History of Containers</a:t>
            </a:r>
            <a:endParaRPr i="0" u="none" strike="noStrike" cap="none">
              <a:solidFill>
                <a:srgbClr val="138A7E"/>
              </a:solidFill>
            </a:endParaRPr>
          </a:p>
        </p:txBody>
      </p:sp>
      <p:sp>
        <p:nvSpPr>
          <p:cNvPr id="3210" name="Google Shape;3210;p405"/>
          <p:cNvSpPr txBox="1">
            <a:spLocks noGrp="1"/>
          </p:cNvSpPr>
          <p:nvPr>
            <p:ph type="body" idx="1"/>
          </p:nvPr>
        </p:nvSpPr>
        <p:spPr>
          <a:xfrm>
            <a:off x="5894950" y="929799"/>
            <a:ext cx="3200400" cy="3082800"/>
          </a:xfrm>
          <a:prstGeom prst="rect">
            <a:avLst/>
          </a:prstGeom>
          <a:noFill/>
          <a:ln>
            <a:noFill/>
          </a:ln>
        </p:spPr>
        <p:txBody>
          <a:bodyPr spcFirstLastPara="1" wrap="square" lIns="91425" tIns="91425" rIns="91425" bIns="91425" anchor="t" anchorCtr="0">
            <a:noAutofit/>
          </a:bodyPr>
          <a:lstStyle/>
          <a:p>
            <a:pPr marL="342900" marR="0" lvl="0" indent="-165100" algn="l" rtl="0">
              <a:lnSpc>
                <a:spcPct val="100000"/>
              </a:lnSpc>
              <a:spcBef>
                <a:spcPts val="0"/>
              </a:spcBef>
              <a:spcAft>
                <a:spcPts val="0"/>
              </a:spcAft>
              <a:buClr>
                <a:srgbClr val="000000"/>
              </a:buClr>
              <a:buSzPts val="1400"/>
              <a:buFont typeface="Arial"/>
              <a:buChar char="•"/>
            </a:pPr>
            <a:r>
              <a:rPr lang="en" sz="1400" b="1" i="0" u="none" strike="noStrike" cap="none">
                <a:solidFill>
                  <a:srgbClr val="000000"/>
                </a:solidFill>
              </a:rPr>
              <a:t>2006:</a:t>
            </a:r>
            <a:r>
              <a:rPr lang="en" sz="1400" i="0" u="none" strike="noStrike" cap="none">
                <a:solidFill>
                  <a:srgbClr val="000000"/>
                </a:solidFill>
              </a:rPr>
              <a:t> Rohit Seth and Paul Menage introduced the concept of Control groups</a:t>
            </a:r>
            <a:br>
              <a:rPr lang="en" sz="1400" i="0" u="none" strike="noStrike" cap="none">
                <a:solidFill>
                  <a:srgbClr val="000000"/>
                </a:solidFill>
              </a:rPr>
            </a:br>
            <a:endParaRPr sz="1400" i="0" u="none" strike="noStrike" cap="none">
              <a:solidFill>
                <a:srgbClr val="000000"/>
              </a:solidFill>
            </a:endParaRPr>
          </a:p>
          <a:p>
            <a:pPr marL="342900" marR="0" lvl="0" indent="-165100" algn="l" rtl="0">
              <a:lnSpc>
                <a:spcPct val="100000"/>
              </a:lnSpc>
              <a:spcBef>
                <a:spcPts val="560"/>
              </a:spcBef>
              <a:spcAft>
                <a:spcPts val="0"/>
              </a:spcAft>
              <a:buClr>
                <a:srgbClr val="000000"/>
              </a:buClr>
              <a:buSzPts val="1400"/>
              <a:buFont typeface="Arial"/>
              <a:buChar char="•"/>
            </a:pPr>
            <a:r>
              <a:rPr lang="en" sz="1400" b="1" i="0" u="none" strike="noStrike" cap="none">
                <a:solidFill>
                  <a:srgbClr val="000000"/>
                </a:solidFill>
              </a:rPr>
              <a:t>2011: </a:t>
            </a:r>
            <a:r>
              <a:rPr lang="en" sz="1400" i="0" u="none" strike="noStrike" cap="none">
                <a:solidFill>
                  <a:srgbClr val="000000"/>
                </a:solidFill>
              </a:rPr>
              <a:t>Warden was developed by Pieter Noordius and others at Vmware</a:t>
            </a:r>
            <a:br>
              <a:rPr lang="en" sz="1400" i="0" u="none" strike="noStrike" cap="none">
                <a:solidFill>
                  <a:srgbClr val="000000"/>
                </a:solidFill>
              </a:rPr>
            </a:br>
            <a:endParaRPr sz="1400" i="0" u="none" strike="noStrike" cap="none">
              <a:solidFill>
                <a:srgbClr val="000000"/>
              </a:solidFill>
            </a:endParaRPr>
          </a:p>
          <a:p>
            <a:pPr marL="342900" marR="0" lvl="0" indent="-165100" algn="l" rtl="0">
              <a:lnSpc>
                <a:spcPct val="100000"/>
              </a:lnSpc>
              <a:spcBef>
                <a:spcPts val="560"/>
              </a:spcBef>
              <a:spcAft>
                <a:spcPts val="0"/>
              </a:spcAft>
              <a:buClr>
                <a:srgbClr val="000000"/>
              </a:buClr>
              <a:buSzPts val="1400"/>
              <a:buFont typeface="Arial"/>
              <a:buChar char="•"/>
            </a:pPr>
            <a:r>
              <a:rPr lang="en" sz="1400" b="1" i="0" u="none" strike="noStrike" cap="none">
                <a:solidFill>
                  <a:srgbClr val="000000"/>
                </a:solidFill>
              </a:rPr>
              <a:t>2013: </a:t>
            </a:r>
            <a:r>
              <a:rPr lang="en" sz="1400" i="0" u="none" strike="noStrike" cap="none">
                <a:solidFill>
                  <a:srgbClr val="000000"/>
                </a:solidFill>
              </a:rPr>
              <a:t>Docker was developed at DotCloud</a:t>
            </a:r>
            <a:br>
              <a:rPr lang="en" sz="1400" i="0" u="none" strike="noStrike" cap="none">
                <a:solidFill>
                  <a:srgbClr val="000000"/>
                </a:solidFill>
              </a:rPr>
            </a:br>
            <a:endParaRPr sz="1400" i="0" u="none" strike="noStrike" cap="none">
              <a:solidFill>
                <a:srgbClr val="000000"/>
              </a:solidFill>
            </a:endParaRPr>
          </a:p>
          <a:p>
            <a:pPr marL="342900" marR="0" lvl="0" indent="-165100" algn="l" rtl="0">
              <a:lnSpc>
                <a:spcPct val="100000"/>
              </a:lnSpc>
              <a:spcBef>
                <a:spcPts val="560"/>
              </a:spcBef>
              <a:spcAft>
                <a:spcPts val="0"/>
              </a:spcAft>
              <a:buClr>
                <a:srgbClr val="000000"/>
              </a:buClr>
              <a:buSzPts val="1400"/>
              <a:buFont typeface="Arial"/>
              <a:buChar char="•"/>
            </a:pPr>
            <a:r>
              <a:rPr lang="en" sz="1400" b="1" i="0" u="none" strike="noStrike" cap="none">
                <a:solidFill>
                  <a:srgbClr val="000000"/>
                </a:solidFill>
              </a:rPr>
              <a:t>2014: </a:t>
            </a:r>
            <a:r>
              <a:rPr lang="en" sz="1400" i="0" u="none" strike="noStrike" cap="none">
                <a:solidFill>
                  <a:srgbClr val="000000"/>
                </a:solidFill>
              </a:rPr>
              <a:t>Warden rewritten in Go into Garden by Alex Suraci and others.</a:t>
            </a:r>
            <a:endParaRPr>
              <a:solidFill>
                <a:srgbClr val="000000"/>
              </a:solidFill>
            </a:endParaRPr>
          </a:p>
        </p:txBody>
      </p:sp>
      <p:pic>
        <p:nvPicPr>
          <p:cNvPr id="3211" name="Google Shape;3211;p405"/>
          <p:cNvPicPr preferRelativeResize="0"/>
          <p:nvPr/>
        </p:nvPicPr>
        <p:blipFill rotWithShape="1">
          <a:blip r:embed="rId3">
            <a:alphaModFix/>
          </a:blip>
          <a:srcRect/>
          <a:stretch/>
        </p:blipFill>
        <p:spPr>
          <a:xfrm>
            <a:off x="0" y="644750"/>
            <a:ext cx="5857500" cy="39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5"/>
        <p:cNvGrpSpPr/>
        <p:nvPr/>
      </p:nvGrpSpPr>
      <p:grpSpPr>
        <a:xfrm>
          <a:off x="0" y="0"/>
          <a:ext cx="0" cy="0"/>
          <a:chOff x="0" y="0"/>
          <a:chExt cx="0" cy="0"/>
        </a:xfrm>
      </p:grpSpPr>
      <p:sp>
        <p:nvSpPr>
          <p:cNvPr id="3216" name="Google Shape;3216;p406"/>
          <p:cNvSpPr/>
          <p:nvPr/>
        </p:nvSpPr>
        <p:spPr>
          <a:xfrm>
            <a:off x="918503" y="1517923"/>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406"/>
          <p:cNvSpPr/>
          <p:nvPr/>
        </p:nvSpPr>
        <p:spPr>
          <a:xfrm>
            <a:off x="781429" y="1827477"/>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406"/>
          <p:cNvSpPr/>
          <p:nvPr/>
        </p:nvSpPr>
        <p:spPr>
          <a:xfrm>
            <a:off x="1072933" y="1827477"/>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406"/>
          <p:cNvSpPr/>
          <p:nvPr/>
        </p:nvSpPr>
        <p:spPr>
          <a:xfrm>
            <a:off x="1072933" y="2129801"/>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406"/>
          <p:cNvSpPr/>
          <p:nvPr/>
        </p:nvSpPr>
        <p:spPr>
          <a:xfrm>
            <a:off x="1339164" y="2129801"/>
            <a:ext cx="137100" cy="137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406"/>
          <p:cNvSpPr/>
          <p:nvPr/>
        </p:nvSpPr>
        <p:spPr>
          <a:xfrm>
            <a:off x="515173" y="2137024"/>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406"/>
          <p:cNvSpPr/>
          <p:nvPr/>
        </p:nvSpPr>
        <p:spPr>
          <a:xfrm>
            <a:off x="781403" y="2137024"/>
            <a:ext cx="137100" cy="137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23" name="Google Shape;3223;p406"/>
          <p:cNvCxnSpPr>
            <a:stCxn id="3216" idx="3"/>
            <a:endCxn id="3217" idx="0"/>
          </p:cNvCxnSpPr>
          <p:nvPr/>
        </p:nvCxnSpPr>
        <p:spPr>
          <a:xfrm flipH="1">
            <a:off x="850081" y="1634945"/>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24" name="Google Shape;3224;p406"/>
          <p:cNvCxnSpPr>
            <a:stCxn id="3216" idx="5"/>
            <a:endCxn id="3218" idx="0"/>
          </p:cNvCxnSpPr>
          <p:nvPr/>
        </p:nvCxnSpPr>
        <p:spPr>
          <a:xfrm>
            <a:off x="1035525" y="1634945"/>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25" name="Google Shape;3225;p406"/>
          <p:cNvCxnSpPr>
            <a:stCxn id="3217" idx="3"/>
            <a:endCxn id="3221" idx="7"/>
          </p:cNvCxnSpPr>
          <p:nvPr/>
        </p:nvCxnSpPr>
        <p:spPr>
          <a:xfrm flipH="1">
            <a:off x="632307" y="1944499"/>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26" name="Google Shape;3226;p406"/>
          <p:cNvCxnSpPr>
            <a:stCxn id="3217" idx="4"/>
            <a:endCxn id="3222" idx="0"/>
          </p:cNvCxnSpPr>
          <p:nvPr/>
        </p:nvCxnSpPr>
        <p:spPr>
          <a:xfrm>
            <a:off x="849979" y="1964577"/>
            <a:ext cx="0" cy="172500"/>
          </a:xfrm>
          <a:prstGeom prst="straightConnector1">
            <a:avLst/>
          </a:prstGeom>
          <a:noFill/>
          <a:ln w="9525" cap="flat" cmpd="sng">
            <a:solidFill>
              <a:schemeClr val="dk2"/>
            </a:solidFill>
            <a:prstDash val="solid"/>
            <a:round/>
            <a:headEnd type="none" w="sm" len="sm"/>
            <a:tailEnd type="none" w="sm" len="sm"/>
          </a:ln>
        </p:spPr>
      </p:cxnSp>
      <p:cxnSp>
        <p:nvCxnSpPr>
          <p:cNvPr id="3227" name="Google Shape;3227;p406"/>
          <p:cNvCxnSpPr>
            <a:stCxn id="3218" idx="4"/>
            <a:endCxn id="3219" idx="0"/>
          </p:cNvCxnSpPr>
          <p:nvPr/>
        </p:nvCxnSpPr>
        <p:spPr>
          <a:xfrm>
            <a:off x="1141483" y="1964577"/>
            <a:ext cx="0" cy="165300"/>
          </a:xfrm>
          <a:prstGeom prst="straightConnector1">
            <a:avLst/>
          </a:prstGeom>
          <a:noFill/>
          <a:ln w="9525" cap="flat" cmpd="sng">
            <a:solidFill>
              <a:schemeClr val="dk2"/>
            </a:solidFill>
            <a:prstDash val="solid"/>
            <a:round/>
            <a:headEnd type="none" w="sm" len="sm"/>
            <a:tailEnd type="none" w="sm" len="sm"/>
          </a:ln>
        </p:spPr>
      </p:cxnSp>
      <p:cxnSp>
        <p:nvCxnSpPr>
          <p:cNvPr id="3228" name="Google Shape;3228;p406"/>
          <p:cNvCxnSpPr>
            <a:stCxn id="3218" idx="5"/>
            <a:endCxn id="3220" idx="1"/>
          </p:cNvCxnSpPr>
          <p:nvPr/>
        </p:nvCxnSpPr>
        <p:spPr>
          <a:xfrm>
            <a:off x="1189955" y="1944499"/>
            <a:ext cx="169200" cy="205500"/>
          </a:xfrm>
          <a:prstGeom prst="straightConnector1">
            <a:avLst/>
          </a:prstGeom>
          <a:noFill/>
          <a:ln w="9525" cap="flat" cmpd="sng">
            <a:solidFill>
              <a:schemeClr val="dk2"/>
            </a:solidFill>
            <a:prstDash val="solid"/>
            <a:round/>
            <a:headEnd type="none" w="sm" len="sm"/>
            <a:tailEnd type="none" w="sm" len="sm"/>
          </a:ln>
        </p:spPr>
      </p:cxnSp>
      <p:sp>
        <p:nvSpPr>
          <p:cNvPr id="3229" name="Google Shape;3229;p406"/>
          <p:cNvSpPr txBox="1"/>
          <p:nvPr/>
        </p:nvSpPr>
        <p:spPr>
          <a:xfrm>
            <a:off x="360275" y="665325"/>
            <a:ext cx="8134800" cy="4494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Cgroups (control groups)</a:t>
            </a:r>
            <a:r>
              <a:rPr lang="en" sz="1000" b="0" i="0" u="none" strike="noStrike" cap="none">
                <a:solidFill>
                  <a:srgbClr val="000000"/>
                </a:solidFill>
                <a:latin typeface="Arial"/>
                <a:ea typeface="Arial"/>
                <a:cs typeface="Arial"/>
                <a:sym typeface="Arial"/>
              </a:rPr>
              <a:t>: hierarchical controls for CPU, RAM, I/O, network, PID, Devices; control “what a process is able to do”</a:t>
            </a:r>
            <a:endParaRPr/>
          </a:p>
          <a:p>
            <a:pPr marL="1828800" marR="0" lvl="0" indent="0" algn="l" rtl="0">
              <a:lnSpc>
                <a:spcPct val="100000"/>
              </a:lnSpc>
              <a:spcBef>
                <a:spcPts val="0"/>
              </a:spcBef>
              <a:spcAft>
                <a:spcPts val="0"/>
              </a:spcAft>
              <a:buClr>
                <a:srgbClr val="000000"/>
              </a:buClr>
              <a:buSzPts val="1000"/>
              <a:buFont typeface="Arial"/>
              <a:buNone/>
            </a:pPr>
            <a:r>
              <a:rPr lang="en" sz="1000"/>
              <a:t>     </a:t>
            </a:r>
            <a:r>
              <a:rPr lang="en" sz="1000" b="0" i="0" u="none" strike="noStrike" cap="none">
                <a:solidFill>
                  <a:srgbClr val="000000"/>
                </a:solidFill>
                <a:latin typeface="Arial"/>
                <a:ea typeface="Arial"/>
                <a:cs typeface="Arial"/>
                <a:sym typeface="Arial"/>
              </a:rPr>
              <a:t>Each process belongs to a cgroup of each type</a:t>
            </a:r>
            <a:endParaRPr/>
          </a:p>
        </p:txBody>
      </p:sp>
      <p:sp>
        <p:nvSpPr>
          <p:cNvPr id="3230" name="Google Shape;3230;p406"/>
          <p:cNvSpPr txBox="1"/>
          <p:nvPr/>
        </p:nvSpPr>
        <p:spPr>
          <a:xfrm>
            <a:off x="741475" y="1194193"/>
            <a:ext cx="50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CPU</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231" name="Google Shape;3231;p406"/>
          <p:cNvSpPr/>
          <p:nvPr/>
        </p:nvSpPr>
        <p:spPr>
          <a:xfrm>
            <a:off x="2197123" y="1517934"/>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406"/>
          <p:cNvSpPr/>
          <p:nvPr/>
        </p:nvSpPr>
        <p:spPr>
          <a:xfrm>
            <a:off x="2060050" y="1827488"/>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406"/>
          <p:cNvSpPr/>
          <p:nvPr/>
        </p:nvSpPr>
        <p:spPr>
          <a:xfrm>
            <a:off x="2351554" y="1827488"/>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406"/>
          <p:cNvSpPr/>
          <p:nvPr/>
        </p:nvSpPr>
        <p:spPr>
          <a:xfrm>
            <a:off x="2351554" y="2129812"/>
            <a:ext cx="137100" cy="137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406"/>
          <p:cNvSpPr/>
          <p:nvPr/>
        </p:nvSpPr>
        <p:spPr>
          <a:xfrm>
            <a:off x="2617784" y="2129812"/>
            <a:ext cx="137100" cy="137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406"/>
          <p:cNvSpPr/>
          <p:nvPr/>
        </p:nvSpPr>
        <p:spPr>
          <a:xfrm>
            <a:off x="1793793" y="2137035"/>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406"/>
          <p:cNvSpPr/>
          <p:nvPr/>
        </p:nvSpPr>
        <p:spPr>
          <a:xfrm>
            <a:off x="2060024" y="2137035"/>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38" name="Google Shape;3238;p406"/>
          <p:cNvCxnSpPr>
            <a:stCxn id="3231" idx="3"/>
            <a:endCxn id="3232" idx="0"/>
          </p:cNvCxnSpPr>
          <p:nvPr/>
        </p:nvCxnSpPr>
        <p:spPr>
          <a:xfrm flipH="1">
            <a:off x="2128701" y="1634956"/>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39" name="Google Shape;3239;p406"/>
          <p:cNvCxnSpPr>
            <a:stCxn id="3231" idx="5"/>
            <a:endCxn id="3233" idx="0"/>
          </p:cNvCxnSpPr>
          <p:nvPr/>
        </p:nvCxnSpPr>
        <p:spPr>
          <a:xfrm>
            <a:off x="2314145" y="1634956"/>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40" name="Google Shape;3240;p406"/>
          <p:cNvCxnSpPr>
            <a:stCxn id="3232" idx="3"/>
            <a:endCxn id="3236" idx="7"/>
          </p:cNvCxnSpPr>
          <p:nvPr/>
        </p:nvCxnSpPr>
        <p:spPr>
          <a:xfrm flipH="1">
            <a:off x="1910928" y="1944510"/>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41" name="Google Shape;3241;p406"/>
          <p:cNvCxnSpPr>
            <a:stCxn id="3232" idx="4"/>
            <a:endCxn id="3237" idx="0"/>
          </p:cNvCxnSpPr>
          <p:nvPr/>
        </p:nvCxnSpPr>
        <p:spPr>
          <a:xfrm>
            <a:off x="2128600" y="1964588"/>
            <a:ext cx="0" cy="172500"/>
          </a:xfrm>
          <a:prstGeom prst="straightConnector1">
            <a:avLst/>
          </a:prstGeom>
          <a:noFill/>
          <a:ln w="9525" cap="flat" cmpd="sng">
            <a:solidFill>
              <a:schemeClr val="dk2"/>
            </a:solidFill>
            <a:prstDash val="solid"/>
            <a:round/>
            <a:headEnd type="none" w="sm" len="sm"/>
            <a:tailEnd type="none" w="sm" len="sm"/>
          </a:ln>
        </p:spPr>
      </p:cxnSp>
      <p:cxnSp>
        <p:nvCxnSpPr>
          <p:cNvPr id="3242" name="Google Shape;3242;p406"/>
          <p:cNvCxnSpPr>
            <a:stCxn id="3233" idx="4"/>
            <a:endCxn id="3234" idx="0"/>
          </p:cNvCxnSpPr>
          <p:nvPr/>
        </p:nvCxnSpPr>
        <p:spPr>
          <a:xfrm>
            <a:off x="2420104" y="1964588"/>
            <a:ext cx="0" cy="165300"/>
          </a:xfrm>
          <a:prstGeom prst="straightConnector1">
            <a:avLst/>
          </a:prstGeom>
          <a:noFill/>
          <a:ln w="9525" cap="flat" cmpd="sng">
            <a:solidFill>
              <a:schemeClr val="dk2"/>
            </a:solidFill>
            <a:prstDash val="solid"/>
            <a:round/>
            <a:headEnd type="none" w="sm" len="sm"/>
            <a:tailEnd type="none" w="sm" len="sm"/>
          </a:ln>
        </p:spPr>
      </p:cxnSp>
      <p:cxnSp>
        <p:nvCxnSpPr>
          <p:cNvPr id="3243" name="Google Shape;3243;p406"/>
          <p:cNvCxnSpPr>
            <a:stCxn id="3233" idx="5"/>
            <a:endCxn id="3235" idx="1"/>
          </p:cNvCxnSpPr>
          <p:nvPr/>
        </p:nvCxnSpPr>
        <p:spPr>
          <a:xfrm>
            <a:off x="2468576" y="1944510"/>
            <a:ext cx="169200" cy="205500"/>
          </a:xfrm>
          <a:prstGeom prst="straightConnector1">
            <a:avLst/>
          </a:prstGeom>
          <a:noFill/>
          <a:ln w="9525" cap="flat" cmpd="sng">
            <a:solidFill>
              <a:schemeClr val="dk2"/>
            </a:solidFill>
            <a:prstDash val="solid"/>
            <a:round/>
            <a:headEnd type="none" w="sm" len="sm"/>
            <a:tailEnd type="none" w="sm" len="sm"/>
          </a:ln>
        </p:spPr>
      </p:cxnSp>
      <p:sp>
        <p:nvSpPr>
          <p:cNvPr id="3244" name="Google Shape;3244;p406"/>
          <p:cNvSpPr txBox="1"/>
          <p:nvPr/>
        </p:nvSpPr>
        <p:spPr>
          <a:xfrm>
            <a:off x="2011425" y="1194193"/>
            <a:ext cx="50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RAM</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245" name="Google Shape;3245;p406"/>
          <p:cNvSpPr/>
          <p:nvPr/>
        </p:nvSpPr>
        <p:spPr>
          <a:xfrm>
            <a:off x="4969146" y="1517959"/>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406"/>
          <p:cNvSpPr/>
          <p:nvPr/>
        </p:nvSpPr>
        <p:spPr>
          <a:xfrm>
            <a:off x="4832072" y="1827512"/>
            <a:ext cx="137100" cy="1371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406"/>
          <p:cNvSpPr/>
          <p:nvPr/>
        </p:nvSpPr>
        <p:spPr>
          <a:xfrm>
            <a:off x="5123576" y="1827512"/>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406"/>
          <p:cNvSpPr/>
          <p:nvPr/>
        </p:nvSpPr>
        <p:spPr>
          <a:xfrm>
            <a:off x="5123576" y="2129837"/>
            <a:ext cx="137100" cy="137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406"/>
          <p:cNvSpPr/>
          <p:nvPr/>
        </p:nvSpPr>
        <p:spPr>
          <a:xfrm>
            <a:off x="5389807" y="2129837"/>
            <a:ext cx="137100" cy="137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406"/>
          <p:cNvSpPr/>
          <p:nvPr/>
        </p:nvSpPr>
        <p:spPr>
          <a:xfrm>
            <a:off x="4565815" y="2137060"/>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406"/>
          <p:cNvSpPr/>
          <p:nvPr/>
        </p:nvSpPr>
        <p:spPr>
          <a:xfrm>
            <a:off x="4832046" y="2137060"/>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2" name="Google Shape;3252;p406"/>
          <p:cNvCxnSpPr>
            <a:stCxn id="3245" idx="3"/>
            <a:endCxn id="3246" idx="0"/>
          </p:cNvCxnSpPr>
          <p:nvPr/>
        </p:nvCxnSpPr>
        <p:spPr>
          <a:xfrm flipH="1">
            <a:off x="4900724" y="1634981"/>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53" name="Google Shape;3253;p406"/>
          <p:cNvCxnSpPr>
            <a:stCxn id="3245" idx="5"/>
            <a:endCxn id="3247" idx="0"/>
          </p:cNvCxnSpPr>
          <p:nvPr/>
        </p:nvCxnSpPr>
        <p:spPr>
          <a:xfrm>
            <a:off x="5086168" y="1634981"/>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54" name="Google Shape;3254;p406"/>
          <p:cNvCxnSpPr>
            <a:stCxn id="3246" idx="3"/>
            <a:endCxn id="3250" idx="7"/>
          </p:cNvCxnSpPr>
          <p:nvPr/>
        </p:nvCxnSpPr>
        <p:spPr>
          <a:xfrm flipH="1">
            <a:off x="4682950" y="1944534"/>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55" name="Google Shape;3255;p406"/>
          <p:cNvCxnSpPr>
            <a:stCxn id="3246" idx="4"/>
            <a:endCxn id="3251" idx="0"/>
          </p:cNvCxnSpPr>
          <p:nvPr/>
        </p:nvCxnSpPr>
        <p:spPr>
          <a:xfrm>
            <a:off x="4900622" y="1964612"/>
            <a:ext cx="0" cy="172500"/>
          </a:xfrm>
          <a:prstGeom prst="straightConnector1">
            <a:avLst/>
          </a:prstGeom>
          <a:noFill/>
          <a:ln w="9525" cap="flat" cmpd="sng">
            <a:solidFill>
              <a:schemeClr val="dk2"/>
            </a:solidFill>
            <a:prstDash val="solid"/>
            <a:round/>
            <a:headEnd type="none" w="sm" len="sm"/>
            <a:tailEnd type="none" w="sm" len="sm"/>
          </a:ln>
        </p:spPr>
      </p:cxnSp>
      <p:cxnSp>
        <p:nvCxnSpPr>
          <p:cNvPr id="3256" name="Google Shape;3256;p406"/>
          <p:cNvCxnSpPr>
            <a:stCxn id="3247" idx="4"/>
            <a:endCxn id="3248" idx="0"/>
          </p:cNvCxnSpPr>
          <p:nvPr/>
        </p:nvCxnSpPr>
        <p:spPr>
          <a:xfrm>
            <a:off x="5192126" y="1964612"/>
            <a:ext cx="0" cy="165300"/>
          </a:xfrm>
          <a:prstGeom prst="straightConnector1">
            <a:avLst/>
          </a:prstGeom>
          <a:noFill/>
          <a:ln w="9525" cap="flat" cmpd="sng">
            <a:solidFill>
              <a:schemeClr val="dk2"/>
            </a:solidFill>
            <a:prstDash val="solid"/>
            <a:round/>
            <a:headEnd type="none" w="sm" len="sm"/>
            <a:tailEnd type="none" w="sm" len="sm"/>
          </a:ln>
        </p:spPr>
      </p:cxnSp>
      <p:cxnSp>
        <p:nvCxnSpPr>
          <p:cNvPr id="3257" name="Google Shape;3257;p406"/>
          <p:cNvCxnSpPr>
            <a:stCxn id="3247" idx="5"/>
            <a:endCxn id="3249" idx="1"/>
          </p:cNvCxnSpPr>
          <p:nvPr/>
        </p:nvCxnSpPr>
        <p:spPr>
          <a:xfrm>
            <a:off x="5240598" y="1944534"/>
            <a:ext cx="169200" cy="205500"/>
          </a:xfrm>
          <a:prstGeom prst="straightConnector1">
            <a:avLst/>
          </a:prstGeom>
          <a:noFill/>
          <a:ln w="9525" cap="flat" cmpd="sng">
            <a:solidFill>
              <a:schemeClr val="dk2"/>
            </a:solidFill>
            <a:prstDash val="solid"/>
            <a:round/>
            <a:headEnd type="none" w="sm" len="sm"/>
            <a:tailEnd type="none" w="sm" len="sm"/>
          </a:ln>
        </p:spPr>
      </p:cxnSp>
      <p:sp>
        <p:nvSpPr>
          <p:cNvPr id="3258" name="Google Shape;3258;p406"/>
          <p:cNvSpPr txBox="1"/>
          <p:nvPr/>
        </p:nvSpPr>
        <p:spPr>
          <a:xfrm>
            <a:off x="4745200" y="1194193"/>
            <a:ext cx="5850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259" name="Google Shape;3259;p406"/>
          <p:cNvSpPr/>
          <p:nvPr/>
        </p:nvSpPr>
        <p:spPr>
          <a:xfrm>
            <a:off x="6222399" y="1517973"/>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406"/>
          <p:cNvSpPr/>
          <p:nvPr/>
        </p:nvSpPr>
        <p:spPr>
          <a:xfrm>
            <a:off x="6085325" y="1827526"/>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406"/>
          <p:cNvSpPr/>
          <p:nvPr/>
        </p:nvSpPr>
        <p:spPr>
          <a:xfrm>
            <a:off x="6376829" y="1827526"/>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406"/>
          <p:cNvSpPr/>
          <p:nvPr/>
        </p:nvSpPr>
        <p:spPr>
          <a:xfrm>
            <a:off x="6376829" y="2129851"/>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406"/>
          <p:cNvSpPr/>
          <p:nvPr/>
        </p:nvSpPr>
        <p:spPr>
          <a:xfrm>
            <a:off x="6643060" y="2129851"/>
            <a:ext cx="137100" cy="137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406"/>
          <p:cNvSpPr/>
          <p:nvPr/>
        </p:nvSpPr>
        <p:spPr>
          <a:xfrm>
            <a:off x="5819068" y="2137073"/>
            <a:ext cx="137100" cy="137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406"/>
          <p:cNvSpPr/>
          <p:nvPr/>
        </p:nvSpPr>
        <p:spPr>
          <a:xfrm>
            <a:off x="6085299" y="2137073"/>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66" name="Google Shape;3266;p406"/>
          <p:cNvCxnSpPr>
            <a:stCxn id="3259" idx="3"/>
            <a:endCxn id="3260" idx="0"/>
          </p:cNvCxnSpPr>
          <p:nvPr/>
        </p:nvCxnSpPr>
        <p:spPr>
          <a:xfrm flipH="1">
            <a:off x="6153977" y="1634995"/>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67" name="Google Shape;3267;p406"/>
          <p:cNvCxnSpPr>
            <a:stCxn id="3259" idx="5"/>
            <a:endCxn id="3261" idx="0"/>
          </p:cNvCxnSpPr>
          <p:nvPr/>
        </p:nvCxnSpPr>
        <p:spPr>
          <a:xfrm>
            <a:off x="6339421" y="1634995"/>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68" name="Google Shape;3268;p406"/>
          <p:cNvCxnSpPr>
            <a:stCxn id="3260" idx="3"/>
            <a:endCxn id="3264" idx="7"/>
          </p:cNvCxnSpPr>
          <p:nvPr/>
        </p:nvCxnSpPr>
        <p:spPr>
          <a:xfrm flipH="1">
            <a:off x="5936203" y="1944548"/>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69" name="Google Shape;3269;p406"/>
          <p:cNvCxnSpPr>
            <a:stCxn id="3260" idx="4"/>
            <a:endCxn id="3265" idx="0"/>
          </p:cNvCxnSpPr>
          <p:nvPr/>
        </p:nvCxnSpPr>
        <p:spPr>
          <a:xfrm>
            <a:off x="6153875" y="1964626"/>
            <a:ext cx="0" cy="172500"/>
          </a:xfrm>
          <a:prstGeom prst="straightConnector1">
            <a:avLst/>
          </a:prstGeom>
          <a:noFill/>
          <a:ln w="9525" cap="flat" cmpd="sng">
            <a:solidFill>
              <a:schemeClr val="dk2"/>
            </a:solidFill>
            <a:prstDash val="solid"/>
            <a:round/>
            <a:headEnd type="none" w="sm" len="sm"/>
            <a:tailEnd type="none" w="sm" len="sm"/>
          </a:ln>
        </p:spPr>
      </p:cxnSp>
      <p:cxnSp>
        <p:nvCxnSpPr>
          <p:cNvPr id="3270" name="Google Shape;3270;p406"/>
          <p:cNvCxnSpPr>
            <a:stCxn id="3261" idx="4"/>
            <a:endCxn id="3262" idx="0"/>
          </p:cNvCxnSpPr>
          <p:nvPr/>
        </p:nvCxnSpPr>
        <p:spPr>
          <a:xfrm>
            <a:off x="6445379" y="1964626"/>
            <a:ext cx="0" cy="165300"/>
          </a:xfrm>
          <a:prstGeom prst="straightConnector1">
            <a:avLst/>
          </a:prstGeom>
          <a:noFill/>
          <a:ln w="9525" cap="flat" cmpd="sng">
            <a:solidFill>
              <a:schemeClr val="dk2"/>
            </a:solidFill>
            <a:prstDash val="solid"/>
            <a:round/>
            <a:headEnd type="none" w="sm" len="sm"/>
            <a:tailEnd type="none" w="sm" len="sm"/>
          </a:ln>
        </p:spPr>
      </p:cxnSp>
      <p:cxnSp>
        <p:nvCxnSpPr>
          <p:cNvPr id="3271" name="Google Shape;3271;p406"/>
          <p:cNvCxnSpPr>
            <a:stCxn id="3261" idx="5"/>
            <a:endCxn id="3263" idx="1"/>
          </p:cNvCxnSpPr>
          <p:nvPr/>
        </p:nvCxnSpPr>
        <p:spPr>
          <a:xfrm>
            <a:off x="6493851" y="1944548"/>
            <a:ext cx="169200" cy="205500"/>
          </a:xfrm>
          <a:prstGeom prst="straightConnector1">
            <a:avLst/>
          </a:prstGeom>
          <a:noFill/>
          <a:ln w="9525" cap="flat" cmpd="sng">
            <a:solidFill>
              <a:schemeClr val="dk2"/>
            </a:solidFill>
            <a:prstDash val="solid"/>
            <a:round/>
            <a:headEnd type="none" w="sm" len="sm"/>
            <a:tailEnd type="none" w="sm" len="sm"/>
          </a:ln>
        </p:spPr>
      </p:cxnSp>
      <p:sp>
        <p:nvSpPr>
          <p:cNvPr id="3272" name="Google Shape;3272;p406"/>
          <p:cNvSpPr txBox="1"/>
          <p:nvPr/>
        </p:nvSpPr>
        <p:spPr>
          <a:xfrm>
            <a:off x="6048850" y="1194193"/>
            <a:ext cx="50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PID</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273" name="Google Shape;3273;p406"/>
          <p:cNvSpPr/>
          <p:nvPr/>
        </p:nvSpPr>
        <p:spPr>
          <a:xfrm>
            <a:off x="7406356" y="1517933"/>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406"/>
          <p:cNvSpPr/>
          <p:nvPr/>
        </p:nvSpPr>
        <p:spPr>
          <a:xfrm>
            <a:off x="7269282" y="1827486"/>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406"/>
          <p:cNvSpPr/>
          <p:nvPr/>
        </p:nvSpPr>
        <p:spPr>
          <a:xfrm>
            <a:off x="7560786" y="1827486"/>
            <a:ext cx="137100" cy="1371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406"/>
          <p:cNvSpPr/>
          <p:nvPr/>
        </p:nvSpPr>
        <p:spPr>
          <a:xfrm>
            <a:off x="7560786" y="2129810"/>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406"/>
          <p:cNvSpPr/>
          <p:nvPr/>
        </p:nvSpPr>
        <p:spPr>
          <a:xfrm>
            <a:off x="7852289" y="2128305"/>
            <a:ext cx="140100" cy="140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406"/>
          <p:cNvSpPr/>
          <p:nvPr/>
        </p:nvSpPr>
        <p:spPr>
          <a:xfrm>
            <a:off x="7003025" y="2137033"/>
            <a:ext cx="137100" cy="1371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406"/>
          <p:cNvSpPr/>
          <p:nvPr/>
        </p:nvSpPr>
        <p:spPr>
          <a:xfrm>
            <a:off x="7269256" y="2137033"/>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80" name="Google Shape;3280;p406"/>
          <p:cNvCxnSpPr>
            <a:stCxn id="3273" idx="3"/>
            <a:endCxn id="3274" idx="0"/>
          </p:cNvCxnSpPr>
          <p:nvPr/>
        </p:nvCxnSpPr>
        <p:spPr>
          <a:xfrm flipH="1">
            <a:off x="7337934" y="1634955"/>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81" name="Google Shape;3281;p406"/>
          <p:cNvCxnSpPr>
            <a:stCxn id="3273" idx="5"/>
            <a:endCxn id="3275" idx="0"/>
          </p:cNvCxnSpPr>
          <p:nvPr/>
        </p:nvCxnSpPr>
        <p:spPr>
          <a:xfrm>
            <a:off x="7523378" y="1634955"/>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82" name="Google Shape;3282;p406"/>
          <p:cNvCxnSpPr>
            <a:stCxn id="3274" idx="3"/>
            <a:endCxn id="3278" idx="7"/>
          </p:cNvCxnSpPr>
          <p:nvPr/>
        </p:nvCxnSpPr>
        <p:spPr>
          <a:xfrm flipH="1">
            <a:off x="7120160" y="1944508"/>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83" name="Google Shape;3283;p406"/>
          <p:cNvCxnSpPr>
            <a:stCxn id="3274" idx="4"/>
            <a:endCxn id="3279" idx="0"/>
          </p:cNvCxnSpPr>
          <p:nvPr/>
        </p:nvCxnSpPr>
        <p:spPr>
          <a:xfrm>
            <a:off x="7337832" y="1964586"/>
            <a:ext cx="0" cy="172500"/>
          </a:xfrm>
          <a:prstGeom prst="straightConnector1">
            <a:avLst/>
          </a:prstGeom>
          <a:noFill/>
          <a:ln w="9525" cap="flat" cmpd="sng">
            <a:solidFill>
              <a:schemeClr val="dk2"/>
            </a:solidFill>
            <a:prstDash val="solid"/>
            <a:round/>
            <a:headEnd type="none" w="sm" len="sm"/>
            <a:tailEnd type="none" w="sm" len="sm"/>
          </a:ln>
        </p:spPr>
      </p:cxnSp>
      <p:cxnSp>
        <p:nvCxnSpPr>
          <p:cNvPr id="3284" name="Google Shape;3284;p406"/>
          <p:cNvCxnSpPr>
            <a:stCxn id="3275" idx="4"/>
            <a:endCxn id="3276" idx="0"/>
          </p:cNvCxnSpPr>
          <p:nvPr/>
        </p:nvCxnSpPr>
        <p:spPr>
          <a:xfrm>
            <a:off x="7629336" y="1964586"/>
            <a:ext cx="0" cy="165300"/>
          </a:xfrm>
          <a:prstGeom prst="straightConnector1">
            <a:avLst/>
          </a:prstGeom>
          <a:noFill/>
          <a:ln w="9525" cap="flat" cmpd="sng">
            <a:solidFill>
              <a:schemeClr val="dk2"/>
            </a:solidFill>
            <a:prstDash val="solid"/>
            <a:round/>
            <a:headEnd type="none" w="sm" len="sm"/>
            <a:tailEnd type="none" w="sm" len="sm"/>
          </a:ln>
        </p:spPr>
      </p:cxnSp>
      <p:cxnSp>
        <p:nvCxnSpPr>
          <p:cNvPr id="3285" name="Google Shape;3285;p406"/>
          <p:cNvCxnSpPr>
            <a:stCxn id="3275" idx="5"/>
            <a:endCxn id="3277" idx="1"/>
          </p:cNvCxnSpPr>
          <p:nvPr/>
        </p:nvCxnSpPr>
        <p:spPr>
          <a:xfrm>
            <a:off x="7677808" y="1944508"/>
            <a:ext cx="195000" cy="204300"/>
          </a:xfrm>
          <a:prstGeom prst="straightConnector1">
            <a:avLst/>
          </a:prstGeom>
          <a:noFill/>
          <a:ln w="9525" cap="flat" cmpd="sng">
            <a:solidFill>
              <a:schemeClr val="dk2"/>
            </a:solidFill>
            <a:prstDash val="solid"/>
            <a:round/>
            <a:headEnd type="none" w="sm" len="sm"/>
            <a:tailEnd type="none" w="sm" len="sm"/>
          </a:ln>
        </p:spPr>
      </p:cxnSp>
      <p:sp>
        <p:nvSpPr>
          <p:cNvPr id="3286" name="Google Shape;3286;p406"/>
          <p:cNvSpPr txBox="1"/>
          <p:nvPr/>
        </p:nvSpPr>
        <p:spPr>
          <a:xfrm>
            <a:off x="7232250" y="1194193"/>
            <a:ext cx="50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Devices</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287" name="Google Shape;3287;p406"/>
          <p:cNvSpPr/>
          <p:nvPr/>
        </p:nvSpPr>
        <p:spPr>
          <a:xfrm>
            <a:off x="3641701" y="1517914"/>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406"/>
          <p:cNvSpPr/>
          <p:nvPr/>
        </p:nvSpPr>
        <p:spPr>
          <a:xfrm>
            <a:off x="3504627" y="1827467"/>
            <a:ext cx="137100" cy="1371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406"/>
          <p:cNvSpPr/>
          <p:nvPr/>
        </p:nvSpPr>
        <p:spPr>
          <a:xfrm>
            <a:off x="3796131" y="1827467"/>
            <a:ext cx="137100" cy="137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406"/>
          <p:cNvSpPr/>
          <p:nvPr/>
        </p:nvSpPr>
        <p:spPr>
          <a:xfrm>
            <a:off x="3796131" y="2129792"/>
            <a:ext cx="137100" cy="1371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406"/>
          <p:cNvSpPr/>
          <p:nvPr/>
        </p:nvSpPr>
        <p:spPr>
          <a:xfrm>
            <a:off x="4062362" y="2129792"/>
            <a:ext cx="137100" cy="1371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406"/>
          <p:cNvSpPr/>
          <p:nvPr/>
        </p:nvSpPr>
        <p:spPr>
          <a:xfrm>
            <a:off x="3238370" y="2137015"/>
            <a:ext cx="137100" cy="137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406"/>
          <p:cNvSpPr/>
          <p:nvPr/>
        </p:nvSpPr>
        <p:spPr>
          <a:xfrm>
            <a:off x="3504601" y="2137015"/>
            <a:ext cx="137100" cy="1371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94" name="Google Shape;3294;p406"/>
          <p:cNvCxnSpPr>
            <a:stCxn id="3287" idx="3"/>
            <a:endCxn id="3288" idx="0"/>
          </p:cNvCxnSpPr>
          <p:nvPr/>
        </p:nvCxnSpPr>
        <p:spPr>
          <a:xfrm flipH="1">
            <a:off x="3573279" y="1634936"/>
            <a:ext cx="88500" cy="192600"/>
          </a:xfrm>
          <a:prstGeom prst="straightConnector1">
            <a:avLst/>
          </a:prstGeom>
          <a:noFill/>
          <a:ln w="9525" cap="flat" cmpd="sng">
            <a:solidFill>
              <a:schemeClr val="dk2"/>
            </a:solidFill>
            <a:prstDash val="solid"/>
            <a:round/>
            <a:headEnd type="none" w="sm" len="sm"/>
            <a:tailEnd type="none" w="sm" len="sm"/>
          </a:ln>
        </p:spPr>
      </p:cxnSp>
      <p:cxnSp>
        <p:nvCxnSpPr>
          <p:cNvPr id="3295" name="Google Shape;3295;p406"/>
          <p:cNvCxnSpPr>
            <a:stCxn id="3287" idx="5"/>
            <a:endCxn id="3289" idx="0"/>
          </p:cNvCxnSpPr>
          <p:nvPr/>
        </p:nvCxnSpPr>
        <p:spPr>
          <a:xfrm>
            <a:off x="3758723" y="1634936"/>
            <a:ext cx="105900" cy="192600"/>
          </a:xfrm>
          <a:prstGeom prst="straightConnector1">
            <a:avLst/>
          </a:prstGeom>
          <a:noFill/>
          <a:ln w="9525" cap="flat" cmpd="sng">
            <a:solidFill>
              <a:schemeClr val="dk2"/>
            </a:solidFill>
            <a:prstDash val="solid"/>
            <a:round/>
            <a:headEnd type="none" w="sm" len="sm"/>
            <a:tailEnd type="none" w="sm" len="sm"/>
          </a:ln>
        </p:spPr>
      </p:cxnSp>
      <p:cxnSp>
        <p:nvCxnSpPr>
          <p:cNvPr id="3296" name="Google Shape;3296;p406"/>
          <p:cNvCxnSpPr>
            <a:stCxn id="3288" idx="3"/>
            <a:endCxn id="3292" idx="7"/>
          </p:cNvCxnSpPr>
          <p:nvPr/>
        </p:nvCxnSpPr>
        <p:spPr>
          <a:xfrm flipH="1">
            <a:off x="3355505" y="1944489"/>
            <a:ext cx="169200" cy="212700"/>
          </a:xfrm>
          <a:prstGeom prst="straightConnector1">
            <a:avLst/>
          </a:prstGeom>
          <a:noFill/>
          <a:ln w="9525" cap="flat" cmpd="sng">
            <a:solidFill>
              <a:schemeClr val="dk2"/>
            </a:solidFill>
            <a:prstDash val="solid"/>
            <a:round/>
            <a:headEnd type="none" w="sm" len="sm"/>
            <a:tailEnd type="none" w="sm" len="sm"/>
          </a:ln>
        </p:spPr>
      </p:cxnSp>
      <p:cxnSp>
        <p:nvCxnSpPr>
          <p:cNvPr id="3297" name="Google Shape;3297;p406"/>
          <p:cNvCxnSpPr>
            <a:stCxn id="3288" idx="4"/>
            <a:endCxn id="3293" idx="0"/>
          </p:cNvCxnSpPr>
          <p:nvPr/>
        </p:nvCxnSpPr>
        <p:spPr>
          <a:xfrm>
            <a:off x="3573177" y="1964567"/>
            <a:ext cx="0" cy="172500"/>
          </a:xfrm>
          <a:prstGeom prst="straightConnector1">
            <a:avLst/>
          </a:prstGeom>
          <a:noFill/>
          <a:ln w="9525" cap="flat" cmpd="sng">
            <a:solidFill>
              <a:schemeClr val="dk2"/>
            </a:solidFill>
            <a:prstDash val="solid"/>
            <a:round/>
            <a:headEnd type="none" w="sm" len="sm"/>
            <a:tailEnd type="none" w="sm" len="sm"/>
          </a:ln>
        </p:spPr>
      </p:cxnSp>
      <p:cxnSp>
        <p:nvCxnSpPr>
          <p:cNvPr id="3298" name="Google Shape;3298;p406"/>
          <p:cNvCxnSpPr>
            <a:stCxn id="3289" idx="4"/>
            <a:endCxn id="3290" idx="0"/>
          </p:cNvCxnSpPr>
          <p:nvPr/>
        </p:nvCxnSpPr>
        <p:spPr>
          <a:xfrm>
            <a:off x="3864681" y="1964567"/>
            <a:ext cx="0" cy="165300"/>
          </a:xfrm>
          <a:prstGeom prst="straightConnector1">
            <a:avLst/>
          </a:prstGeom>
          <a:noFill/>
          <a:ln w="9525" cap="flat" cmpd="sng">
            <a:solidFill>
              <a:schemeClr val="dk2"/>
            </a:solidFill>
            <a:prstDash val="solid"/>
            <a:round/>
            <a:headEnd type="none" w="sm" len="sm"/>
            <a:tailEnd type="none" w="sm" len="sm"/>
          </a:ln>
        </p:spPr>
      </p:cxnSp>
      <p:cxnSp>
        <p:nvCxnSpPr>
          <p:cNvPr id="3299" name="Google Shape;3299;p406"/>
          <p:cNvCxnSpPr>
            <a:stCxn id="3289" idx="5"/>
            <a:endCxn id="3291" idx="1"/>
          </p:cNvCxnSpPr>
          <p:nvPr/>
        </p:nvCxnSpPr>
        <p:spPr>
          <a:xfrm>
            <a:off x="3913153" y="1944489"/>
            <a:ext cx="169200" cy="205500"/>
          </a:xfrm>
          <a:prstGeom prst="straightConnector1">
            <a:avLst/>
          </a:prstGeom>
          <a:noFill/>
          <a:ln w="9525" cap="flat" cmpd="sng">
            <a:solidFill>
              <a:schemeClr val="dk2"/>
            </a:solidFill>
            <a:prstDash val="solid"/>
            <a:round/>
            <a:headEnd type="none" w="sm" len="sm"/>
            <a:tailEnd type="none" w="sm" len="sm"/>
          </a:ln>
        </p:spPr>
      </p:cxnSp>
      <p:sp>
        <p:nvSpPr>
          <p:cNvPr id="3300" name="Google Shape;3300;p406"/>
          <p:cNvSpPr txBox="1"/>
          <p:nvPr/>
        </p:nvSpPr>
        <p:spPr>
          <a:xfrm>
            <a:off x="3441000" y="1194193"/>
            <a:ext cx="50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I/O</a:t>
            </a:r>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cgroup</a:t>
            </a:r>
            <a:endParaRPr/>
          </a:p>
        </p:txBody>
      </p:sp>
      <p:sp>
        <p:nvSpPr>
          <p:cNvPr id="3301" name="Google Shape;3301;p406"/>
          <p:cNvSpPr txBox="1"/>
          <p:nvPr/>
        </p:nvSpPr>
        <p:spPr>
          <a:xfrm>
            <a:off x="352200" y="2569200"/>
            <a:ext cx="8134800" cy="4494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namespaces</a:t>
            </a:r>
            <a:r>
              <a:rPr lang="en" sz="1000" b="0" i="0" u="none" strike="noStrike" cap="none">
                <a:solidFill>
                  <a:srgbClr val="000000"/>
                </a:solidFill>
                <a:latin typeface="Arial"/>
                <a:ea typeface="Arial"/>
                <a:cs typeface="Arial"/>
                <a:sym typeface="Arial"/>
              </a:rPr>
              <a:t>: control “what a process is able to see” for IPC queues, Network, FS Mounts, PID, User, UTS</a:t>
            </a:r>
            <a:endParaRPr/>
          </a:p>
          <a:p>
            <a:pPr marL="0" marR="0" lvl="0" indent="0" algn="ctr" rtl="0">
              <a:lnSpc>
                <a:spcPct val="100000"/>
              </a:lnSpc>
              <a:spcBef>
                <a:spcPts val="0"/>
              </a:spcBef>
              <a:spcAft>
                <a:spcPts val="0"/>
              </a:spcAft>
              <a:buClr>
                <a:srgbClr val="000000"/>
              </a:buClr>
              <a:buSzPts val="1000"/>
              <a:buFont typeface="Arial"/>
              <a:buNone/>
            </a:pPr>
            <a:r>
              <a:rPr lang="en" sz="1000"/>
              <a:t>    </a:t>
            </a:r>
            <a:r>
              <a:rPr lang="en" sz="1000" b="0" i="0" u="none" strike="noStrike" cap="none">
                <a:solidFill>
                  <a:srgbClr val="000000"/>
                </a:solidFill>
                <a:latin typeface="Arial"/>
                <a:ea typeface="Arial"/>
                <a:cs typeface="Arial"/>
                <a:sym typeface="Arial"/>
              </a:rPr>
              <a:t>Each process is in one namespace of each type.</a:t>
            </a:r>
            <a:r>
              <a:rPr lang="en"/>
              <a:t> </a:t>
            </a:r>
            <a:r>
              <a:rPr lang="en" sz="1000" b="0" i="0" u="none" strike="noStrike" cap="none">
                <a:solidFill>
                  <a:srgbClr val="000000"/>
                </a:solidFill>
                <a:latin typeface="Arial"/>
                <a:ea typeface="Arial"/>
                <a:cs typeface="Arial"/>
                <a:sym typeface="Arial"/>
              </a:rPr>
              <a:t>The process’s namespace is destroyed when it exits</a:t>
            </a:r>
            <a:endParaRPr/>
          </a:p>
        </p:txBody>
      </p:sp>
      <p:sp>
        <p:nvSpPr>
          <p:cNvPr id="3302" name="Google Shape;3302;p406"/>
          <p:cNvSpPr/>
          <p:nvPr/>
        </p:nvSpPr>
        <p:spPr>
          <a:xfrm>
            <a:off x="247830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406"/>
          <p:cNvSpPr txBox="1"/>
          <p:nvPr/>
        </p:nvSpPr>
        <p:spPr>
          <a:xfrm>
            <a:off x="2548950" y="4322775"/>
            <a:ext cx="3672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IPC</a:t>
            </a:r>
            <a:endParaRPr/>
          </a:p>
        </p:txBody>
      </p:sp>
      <p:sp>
        <p:nvSpPr>
          <p:cNvPr id="3304" name="Google Shape;3304;p406"/>
          <p:cNvSpPr/>
          <p:nvPr/>
        </p:nvSpPr>
        <p:spPr>
          <a:xfrm>
            <a:off x="315635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406"/>
          <p:cNvSpPr txBox="1"/>
          <p:nvPr/>
        </p:nvSpPr>
        <p:spPr>
          <a:xfrm>
            <a:off x="3156350" y="4322775"/>
            <a:ext cx="5850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Netwrk</a:t>
            </a:r>
            <a:endParaRPr/>
          </a:p>
        </p:txBody>
      </p:sp>
      <p:sp>
        <p:nvSpPr>
          <p:cNvPr id="3306" name="Google Shape;3306;p406"/>
          <p:cNvSpPr/>
          <p:nvPr/>
        </p:nvSpPr>
        <p:spPr>
          <a:xfrm>
            <a:off x="383440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406"/>
          <p:cNvSpPr txBox="1"/>
          <p:nvPr/>
        </p:nvSpPr>
        <p:spPr>
          <a:xfrm>
            <a:off x="3834400" y="4322775"/>
            <a:ext cx="5085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Mount</a:t>
            </a:r>
            <a:endParaRPr/>
          </a:p>
        </p:txBody>
      </p:sp>
      <p:sp>
        <p:nvSpPr>
          <p:cNvPr id="3308" name="Google Shape;3308;p406"/>
          <p:cNvSpPr/>
          <p:nvPr/>
        </p:nvSpPr>
        <p:spPr>
          <a:xfrm>
            <a:off x="451245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406"/>
          <p:cNvSpPr txBox="1"/>
          <p:nvPr/>
        </p:nvSpPr>
        <p:spPr>
          <a:xfrm>
            <a:off x="4512450" y="4322775"/>
            <a:ext cx="5085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PID</a:t>
            </a:r>
            <a:endParaRPr/>
          </a:p>
        </p:txBody>
      </p:sp>
      <p:sp>
        <p:nvSpPr>
          <p:cNvPr id="3310" name="Google Shape;3310;p406"/>
          <p:cNvSpPr/>
          <p:nvPr/>
        </p:nvSpPr>
        <p:spPr>
          <a:xfrm>
            <a:off x="519050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406"/>
          <p:cNvSpPr txBox="1"/>
          <p:nvPr/>
        </p:nvSpPr>
        <p:spPr>
          <a:xfrm>
            <a:off x="5190500" y="4322775"/>
            <a:ext cx="5085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User</a:t>
            </a:r>
            <a:endParaRPr/>
          </a:p>
        </p:txBody>
      </p:sp>
      <p:sp>
        <p:nvSpPr>
          <p:cNvPr id="3312" name="Google Shape;3312;p406"/>
          <p:cNvSpPr/>
          <p:nvPr/>
        </p:nvSpPr>
        <p:spPr>
          <a:xfrm>
            <a:off x="5868550" y="3313625"/>
            <a:ext cx="508500" cy="12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406"/>
          <p:cNvSpPr txBox="1"/>
          <p:nvPr/>
        </p:nvSpPr>
        <p:spPr>
          <a:xfrm>
            <a:off x="5868550" y="4322775"/>
            <a:ext cx="508500" cy="2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UTS</a:t>
            </a:r>
            <a:endParaRPr/>
          </a:p>
        </p:txBody>
      </p:sp>
      <p:sp>
        <p:nvSpPr>
          <p:cNvPr id="3314" name="Google Shape;3314;p406"/>
          <p:cNvSpPr/>
          <p:nvPr/>
        </p:nvSpPr>
        <p:spPr>
          <a:xfrm>
            <a:off x="927487" y="3422475"/>
            <a:ext cx="5726700" cy="1371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Process 1: internal PID 0, port 8080</a:t>
            </a:r>
            <a:endParaRPr/>
          </a:p>
        </p:txBody>
      </p:sp>
      <p:sp>
        <p:nvSpPr>
          <p:cNvPr id="3315" name="Google Shape;3315;p406"/>
          <p:cNvSpPr/>
          <p:nvPr/>
        </p:nvSpPr>
        <p:spPr>
          <a:xfrm>
            <a:off x="927487" y="3676875"/>
            <a:ext cx="5726700" cy="137100"/>
          </a:xfrm>
          <a:prstGeom prst="rect">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Process 2: internal PID 0, port 8080</a:t>
            </a:r>
            <a:endParaRPr/>
          </a:p>
        </p:txBody>
      </p:sp>
      <p:sp>
        <p:nvSpPr>
          <p:cNvPr id="3316" name="Google Shape;3316;p406"/>
          <p:cNvSpPr/>
          <p:nvPr/>
        </p:nvSpPr>
        <p:spPr>
          <a:xfrm>
            <a:off x="927487" y="3931275"/>
            <a:ext cx="5726700" cy="137100"/>
          </a:xfrm>
          <a:prstGeom prst="rect">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Process 3: internal PID 0, port 8080</a:t>
            </a:r>
            <a:endParaRPr/>
          </a:p>
        </p:txBody>
      </p:sp>
      <p:sp>
        <p:nvSpPr>
          <p:cNvPr id="3317" name="Google Shape;3317;p406"/>
          <p:cNvSpPr/>
          <p:nvPr/>
        </p:nvSpPr>
        <p:spPr>
          <a:xfrm>
            <a:off x="927487" y="4185675"/>
            <a:ext cx="5726700" cy="1371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Process 4: internal PID 0, port 8080</a:t>
            </a:r>
            <a:endParaRPr/>
          </a:p>
        </p:txBody>
      </p:sp>
      <p:sp>
        <p:nvSpPr>
          <p:cNvPr id="3318" name="Google Shape;3318;p40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Containers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p40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Filesystem Layers</a:t>
            </a:r>
            <a:endParaRPr/>
          </a:p>
        </p:txBody>
      </p:sp>
      <p:pic>
        <p:nvPicPr>
          <p:cNvPr id="3324" name="Google Shape;3324;p407"/>
          <p:cNvPicPr preferRelativeResize="0"/>
          <p:nvPr/>
        </p:nvPicPr>
        <p:blipFill>
          <a:blip r:embed="rId3">
            <a:alphaModFix/>
          </a:blip>
          <a:stretch>
            <a:fillRect/>
          </a:stretch>
        </p:blipFill>
        <p:spPr>
          <a:xfrm>
            <a:off x="1423638" y="775150"/>
            <a:ext cx="6200775" cy="40957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3042</Words>
  <Application>Microsoft Office PowerPoint</Application>
  <PresentationFormat>On-screen Show (16:9)</PresentationFormat>
  <Paragraphs>418</Paragraphs>
  <Slides>36</Slides>
  <Notes>36</Notes>
  <HiddenSlides>2</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36</vt:i4>
      </vt:variant>
    </vt:vector>
  </HeadingPairs>
  <TitlesOfParts>
    <vt:vector size="59" baseType="lpstr">
      <vt:lpstr>Arial</vt:lpstr>
      <vt:lpstr>Permanent Marker</vt:lpstr>
      <vt:lpstr>Source Sans Pro</vt:lpstr>
      <vt:lpstr>Verdana</vt:lpstr>
      <vt:lpstr>Droid Sans Mono</vt:lpstr>
      <vt:lpstr>Noto Sans Symbols</vt:lpstr>
      <vt:lpstr>Helvetica Neue Light</vt:lpstr>
      <vt:lpstr>Calibri</vt:lpstr>
      <vt:lpstr>Helvetica Neue</vt:lpstr>
      <vt:lpstr>Proxima Nova</vt:lpstr>
      <vt:lpstr>Lato Light</vt:lpstr>
      <vt:lpstr>Courier New</vt:lpstr>
      <vt:lpstr>Simple Light</vt:lpstr>
      <vt:lpstr>Pivotal Presentation Theme v1</vt:lpstr>
      <vt:lpstr>Simple Light</vt:lpstr>
      <vt:lpstr>Pivotal Presentation Theme v1</vt:lpstr>
      <vt:lpstr>Pivotal Presentation Theme v1</vt:lpstr>
      <vt:lpstr>1_Pivotal Presentation Theme v1</vt:lpstr>
      <vt:lpstr>Pivotal Presentation Theme v1</vt:lpstr>
      <vt:lpstr>Pivotal Presentation Theme v1</vt:lpstr>
      <vt:lpstr>Pivotal Presentation Theme v1</vt:lpstr>
      <vt:lpstr>Pivotal Presentation Theme v1</vt:lpstr>
      <vt:lpstr>Pivotal Presentation Theme v1</vt:lpstr>
      <vt:lpstr>Pivotal Platform - Journey </vt:lpstr>
      <vt:lpstr>In the beginning...</vt:lpstr>
      <vt:lpstr>And then came virtualization...</vt:lpstr>
      <vt:lpstr>PowerPoint Presentation</vt:lpstr>
      <vt:lpstr>IaaS is great at what it does</vt:lpstr>
      <vt:lpstr>Works on my vm...</vt:lpstr>
      <vt:lpstr>Brief History of Containers</vt:lpstr>
      <vt:lpstr>Containers</vt:lpstr>
      <vt:lpstr>Filesystem Layers</vt:lpstr>
      <vt:lpstr>Docker</vt:lpstr>
      <vt:lpstr>Containers everywhere...</vt:lpstr>
      <vt:lpstr>PowerPoint Presentation</vt:lpstr>
      <vt:lpstr>Kubernetes</vt:lpstr>
      <vt:lpstr>Kubernetes is a Runtime for Containerized Workloads  </vt:lpstr>
      <vt:lpstr>...but Kubernetes alone is not enough for enterprises </vt:lpstr>
      <vt:lpstr>...but Kubernetes alone is not enough for enterprises </vt:lpstr>
      <vt:lpstr>PowerPoint Presentation</vt:lpstr>
      <vt:lpstr>Traditional Architecture</vt:lpstr>
      <vt:lpstr>More than ESBs</vt:lpstr>
      <vt:lpstr>From Monolith to Microservices!</vt:lpstr>
      <vt:lpstr>PowerPoint Presentation</vt:lpstr>
      <vt:lpstr>Cloud Native Challenges </vt:lpstr>
      <vt:lpstr>PowerPoint Presentation</vt:lpstr>
      <vt:lpstr>Cloud Native</vt:lpstr>
      <vt:lpstr>Essential Elements of an Enterprise PaaS </vt:lpstr>
      <vt:lpstr>PowerPoint Presentation</vt:lpstr>
      <vt:lpstr>PowerPoint Presentation</vt:lpstr>
      <vt:lpstr>There are many ways to package and run  workloads in the cloud</vt:lpstr>
      <vt:lpstr>Your goal: choose the right runtime for each workload</vt:lpstr>
      <vt:lpstr>Choose the right tool for the job </vt:lpstr>
      <vt:lpstr>Use the highest abstraction possible </vt:lpstr>
      <vt:lpstr>PowerPoint Presentation</vt:lpstr>
      <vt:lpstr>PowerPoint Presentation</vt:lpstr>
      <vt:lpstr>PowerPoint Presentation</vt:lpstr>
      <vt:lpstr>Cloud Native Design - 12 factors</vt:lpstr>
      <vt:lpstr>No More Tickets — Self-Service Provision and Deploy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Platform - Journey </dc:title>
  <cp:lastModifiedBy>Martez Killens</cp:lastModifiedBy>
  <cp:revision>3</cp:revision>
  <dcterms:modified xsi:type="dcterms:W3CDTF">2019-12-06T19:48:06Z</dcterms:modified>
</cp:coreProperties>
</file>